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90"/>
  </p:normalViewPr>
  <p:slideViewPr>
    <p:cSldViewPr snapToGrid="0" snapToObjects="1">
      <p:cViewPr>
        <p:scale>
          <a:sx n="117" d="100"/>
          <a:sy n="117" d="100"/>
        </p:scale>
        <p:origin x="-60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35BB-4EFD-7342-A6E8-06E92A43B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06037-80A2-F241-990C-4F1A0A8BC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9A9E-A263-084F-A83B-D1F6E959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7B3B-867D-DA41-9836-8C8EFECA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E101-4D56-4746-A64E-80B38857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EAC1-A33F-294A-8A62-F2D14C58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0126F-46F2-9A4A-AFEE-D13039D2A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237D-FC6C-BE4F-A233-54001673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B7BC-0008-FC42-8C8D-4DB6234C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2261-93D6-0240-93F5-85EBAAA4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6FA8A-C1C7-4344-BCB3-D0CA13879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26DB8-0CF3-FE44-AD2E-BEC68DD12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09DF-4CE0-A548-9BDA-4B5A3C02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A1D51-136C-0346-8886-035B0AB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E164-5103-0B4D-A799-DB817A7E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DD46-8BD0-5F4F-BE38-DBCE456F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E816-A2EA-C146-A599-FA923793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B228-8FD0-B74E-A8A5-E899C60F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8E05-D5E8-6145-8A44-E89504EE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42A0-97E5-F442-AD69-49DB6F32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6CBF-EF5D-5543-AD64-F56E30DC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3401-A0A2-494E-8C66-B45DEF86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43F7-FB81-B945-A83D-BDBF73F2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BBED5-CBDF-A94F-A9C1-23A1E8CF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0550-E20D-B746-AAF6-DB28A093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5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D624-E4CE-0D46-B413-76C67FAA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9368-8D11-8C45-8CAC-B3DC8AEA3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7C4F2-20DA-9A4A-A227-8FB194BF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21947-33D0-554E-A0F4-E66DF3DD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BBF1-46EF-7A4C-9023-4C7CB0DC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A9CBE-28B3-A34E-9164-BBAAF53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DEBF-9476-4F48-AE0F-D7E74C00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C688-63C1-864C-9B48-FBF0A1489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9E3D7-021F-224B-82F8-DCB155AA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7E07-62E8-5E4F-BA1A-728B6524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1C93F-D0F2-2C4A-BA36-7A0236DA6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5E9FB-8143-5E47-ACD7-F6374283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BE3D1-5E66-B244-8E6C-4B8C8C74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C2AD4-674D-9241-AA74-F09D3EA0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749-E4C4-E042-9F8D-95267A0A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28645-DA5D-DA45-A284-9FBAFA7C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31282-6F9C-6440-AE06-CAF56FF8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27DF7-7FAB-914F-A96E-452766A1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ACBDD-0EF4-9347-9DA6-733B9D7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C69EA-4AAB-0A40-82E3-24CD010F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67E2-2D89-3E43-93B1-85C6FCFD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C0E6-B731-7544-AA31-D1039564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FB7E-C496-C446-BF4C-A859E6C0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E7A86-F67D-5548-ADD6-F4B1A303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B10E-2CF5-CC4C-93B6-C29BE58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C4544-B659-5B41-8633-63A8E2FA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A8A5C-69CF-364D-9C5E-81A29226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52CC-6067-354A-B5FF-C411B2EC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300B8-1788-B843-99BF-214387682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EF6BA-A461-414D-81B5-3BDF5ABC0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C5741-A48A-3844-BFA2-75998D16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34CE-7271-4746-AB43-6DE6C253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D1642-7FE8-7245-8568-09133AD1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44653-16AF-8C43-A588-CDB919A6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EB3BA-AA35-7441-B162-78CCBCBD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10CF-0A11-704A-A4E9-A4B612B76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CA40-0E13-B54D-9036-1CB2DA1EA83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2CC7-CDF9-6948-88C6-8EC0D92BA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875C-CEA6-834C-B406-975772F6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9CB6-9C9C-A84A-ADE8-5D157EB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DB337-150D-CA47-977A-41D2EF5C07A1}"/>
              </a:ext>
            </a:extLst>
          </p:cNvPr>
          <p:cNvSpPr/>
          <p:nvPr/>
        </p:nvSpPr>
        <p:spPr>
          <a:xfrm>
            <a:off x="2510118" y="3621741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B9FE7-B646-814D-AD92-381D5466E7DA}"/>
              </a:ext>
            </a:extLst>
          </p:cNvPr>
          <p:cNvSpPr/>
          <p:nvPr/>
        </p:nvSpPr>
        <p:spPr>
          <a:xfrm>
            <a:off x="3424518" y="3621741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4A037-6B61-9446-8723-B4A007EE4DE7}"/>
              </a:ext>
            </a:extLst>
          </p:cNvPr>
          <p:cNvSpPr/>
          <p:nvPr/>
        </p:nvSpPr>
        <p:spPr>
          <a:xfrm>
            <a:off x="4336329" y="3621739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EC5EE-7E2A-4749-9700-5320104B4220}"/>
              </a:ext>
            </a:extLst>
          </p:cNvPr>
          <p:cNvSpPr/>
          <p:nvPr/>
        </p:nvSpPr>
        <p:spPr>
          <a:xfrm>
            <a:off x="5242432" y="3621741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3654D-510A-2741-82AF-A9F6F748005C}"/>
              </a:ext>
            </a:extLst>
          </p:cNvPr>
          <p:cNvSpPr/>
          <p:nvPr/>
        </p:nvSpPr>
        <p:spPr>
          <a:xfrm>
            <a:off x="6156832" y="3621741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FAB45-FD96-1644-AE8E-C62076C1F850}"/>
              </a:ext>
            </a:extLst>
          </p:cNvPr>
          <p:cNvSpPr/>
          <p:nvPr/>
        </p:nvSpPr>
        <p:spPr>
          <a:xfrm>
            <a:off x="7071232" y="3621741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14F41-2974-9C4C-9F3D-4FC3316948EB}"/>
              </a:ext>
            </a:extLst>
          </p:cNvPr>
          <p:cNvSpPr/>
          <p:nvPr/>
        </p:nvSpPr>
        <p:spPr>
          <a:xfrm>
            <a:off x="7988816" y="3621741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F77E1-A7BE-1A4C-A205-75044FCF5427}"/>
              </a:ext>
            </a:extLst>
          </p:cNvPr>
          <p:cNvSpPr/>
          <p:nvPr/>
        </p:nvSpPr>
        <p:spPr>
          <a:xfrm>
            <a:off x="8895134" y="3621739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BEBCD-78DE-4744-9C2E-EF081CAE6F42}"/>
              </a:ext>
            </a:extLst>
          </p:cNvPr>
          <p:cNvSpPr/>
          <p:nvPr/>
        </p:nvSpPr>
        <p:spPr>
          <a:xfrm>
            <a:off x="1605342" y="3621741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3F168E-5AE0-C742-B810-7D884149E64C}"/>
              </a:ext>
            </a:extLst>
          </p:cNvPr>
          <p:cNvCxnSpPr/>
          <p:nvPr/>
        </p:nvCxnSpPr>
        <p:spPr>
          <a:xfrm flipV="1">
            <a:off x="687758" y="1792941"/>
            <a:ext cx="0" cy="2743200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9BC828-45AA-E04A-9BA6-175200611670}"/>
              </a:ext>
            </a:extLst>
          </p:cNvPr>
          <p:cNvSpPr txBox="1"/>
          <p:nvPr/>
        </p:nvSpPr>
        <p:spPr>
          <a:xfrm>
            <a:off x="-17297" y="4351475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DB186F-3340-8A4F-BBA1-BFA749FF2844}"/>
              </a:ext>
            </a:extLst>
          </p:cNvPr>
          <p:cNvSpPr txBox="1"/>
          <p:nvPr/>
        </p:nvSpPr>
        <p:spPr>
          <a:xfrm>
            <a:off x="-17297" y="1608275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47661-C809-1949-9BA2-D58AEF867B80}"/>
              </a:ext>
            </a:extLst>
          </p:cNvPr>
          <p:cNvSpPr txBox="1"/>
          <p:nvPr/>
        </p:nvSpPr>
        <p:spPr>
          <a:xfrm>
            <a:off x="-17297" y="2522675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72AD34-0218-BF41-B8F4-952789C06F56}"/>
              </a:ext>
            </a:extLst>
          </p:cNvPr>
          <p:cNvSpPr txBox="1"/>
          <p:nvPr/>
        </p:nvSpPr>
        <p:spPr>
          <a:xfrm>
            <a:off x="-17297" y="3437075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78D6E3-76F8-2B48-B928-87CE609D980A}"/>
              </a:ext>
            </a:extLst>
          </p:cNvPr>
          <p:cNvSpPr/>
          <p:nvPr/>
        </p:nvSpPr>
        <p:spPr>
          <a:xfrm>
            <a:off x="1602753" y="2707340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8792EC-660C-7546-B997-416A66EDCCA6}"/>
              </a:ext>
            </a:extLst>
          </p:cNvPr>
          <p:cNvSpPr/>
          <p:nvPr/>
        </p:nvSpPr>
        <p:spPr>
          <a:xfrm>
            <a:off x="3432600" y="2707340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77A502-73DB-EE4F-A506-5AC9886384AF}"/>
              </a:ext>
            </a:extLst>
          </p:cNvPr>
          <p:cNvSpPr/>
          <p:nvPr/>
        </p:nvSpPr>
        <p:spPr>
          <a:xfrm>
            <a:off x="3432600" y="1792940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B88B94-48F9-524C-8B2F-77B2A4E5CA86}"/>
              </a:ext>
            </a:extLst>
          </p:cNvPr>
          <p:cNvSpPr/>
          <p:nvPr/>
        </p:nvSpPr>
        <p:spPr>
          <a:xfrm>
            <a:off x="4346620" y="2707340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B351A7-00CC-6842-94FA-B480D38ABC48}"/>
              </a:ext>
            </a:extLst>
          </p:cNvPr>
          <p:cNvSpPr/>
          <p:nvPr/>
        </p:nvSpPr>
        <p:spPr>
          <a:xfrm>
            <a:off x="6163867" y="2707340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CA7D9A-D4E0-8045-BB0D-78452152AEF1}"/>
              </a:ext>
            </a:extLst>
          </p:cNvPr>
          <p:cNvSpPr/>
          <p:nvPr/>
        </p:nvSpPr>
        <p:spPr>
          <a:xfrm>
            <a:off x="7981114" y="2707340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D790DB-A945-2448-BFE2-0EF1BA73BF35}"/>
              </a:ext>
            </a:extLst>
          </p:cNvPr>
          <p:cNvSpPr/>
          <p:nvPr/>
        </p:nvSpPr>
        <p:spPr>
          <a:xfrm>
            <a:off x="10701208" y="3621739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B35565-76EB-8840-B8B6-7B5ECB4B17F7}"/>
              </a:ext>
            </a:extLst>
          </p:cNvPr>
          <p:cNvSpPr/>
          <p:nvPr/>
        </p:nvSpPr>
        <p:spPr>
          <a:xfrm>
            <a:off x="10700510" y="2707338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6C1B82-3130-634F-BE22-B35676F25D87}"/>
              </a:ext>
            </a:extLst>
          </p:cNvPr>
          <p:cNvSpPr/>
          <p:nvPr/>
        </p:nvSpPr>
        <p:spPr>
          <a:xfrm>
            <a:off x="2516558" y="2707339"/>
            <a:ext cx="9144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64E4D0-EDB4-1C41-9E34-0141E9E6C022}"/>
              </a:ext>
            </a:extLst>
          </p:cNvPr>
          <p:cNvSpPr/>
          <p:nvPr/>
        </p:nvSpPr>
        <p:spPr>
          <a:xfrm>
            <a:off x="5251991" y="2707338"/>
            <a:ext cx="9144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5959B8-0086-8447-95EA-7814B41E56E1}"/>
              </a:ext>
            </a:extLst>
          </p:cNvPr>
          <p:cNvSpPr/>
          <p:nvPr/>
        </p:nvSpPr>
        <p:spPr>
          <a:xfrm>
            <a:off x="7079523" y="2707338"/>
            <a:ext cx="9144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757E07-2005-264B-B378-136A7A46A953}"/>
              </a:ext>
            </a:extLst>
          </p:cNvPr>
          <p:cNvSpPr/>
          <p:nvPr/>
        </p:nvSpPr>
        <p:spPr>
          <a:xfrm>
            <a:off x="9808266" y="3603815"/>
            <a:ext cx="9144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3AE854-1754-4B42-9C3F-0112D8E9955B}"/>
              </a:ext>
            </a:extLst>
          </p:cNvPr>
          <p:cNvSpPr/>
          <p:nvPr/>
        </p:nvSpPr>
        <p:spPr>
          <a:xfrm>
            <a:off x="8892539" y="2707338"/>
            <a:ext cx="9144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889F73-B5C0-294D-9CCD-64B270763896}"/>
              </a:ext>
            </a:extLst>
          </p:cNvPr>
          <p:cNvSpPr/>
          <p:nvPr/>
        </p:nvSpPr>
        <p:spPr>
          <a:xfrm>
            <a:off x="9804344" y="2707338"/>
            <a:ext cx="9144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077698-D009-0940-93B2-961C8D24FA51}"/>
              </a:ext>
            </a:extLst>
          </p:cNvPr>
          <p:cNvCxnSpPr>
            <a:cxnSpLocks/>
          </p:cNvCxnSpPr>
          <p:nvPr/>
        </p:nvCxnSpPr>
        <p:spPr>
          <a:xfrm>
            <a:off x="687758" y="4536141"/>
            <a:ext cx="1150424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11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Dickerson</dc:creator>
  <cp:lastModifiedBy>John Dickerson</cp:lastModifiedBy>
  <cp:revision>4</cp:revision>
  <dcterms:created xsi:type="dcterms:W3CDTF">2020-02-24T04:14:57Z</dcterms:created>
  <dcterms:modified xsi:type="dcterms:W3CDTF">2020-02-24T04:25:48Z</dcterms:modified>
</cp:coreProperties>
</file>