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0" r:id="rId1"/>
  </p:sldMasterIdLst>
  <p:notesMasterIdLst>
    <p:notesMasterId r:id="rId44"/>
  </p:notesMasterIdLst>
  <p:handoutMasterIdLst>
    <p:handoutMasterId r:id="rId45"/>
  </p:handoutMasterIdLst>
  <p:sldIdLst>
    <p:sldId id="256" r:id="rId2"/>
    <p:sldId id="257" r:id="rId3"/>
    <p:sldId id="29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7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79.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5" tIns="46587" rIns="93175" bIns="46587"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9"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5" tIns="46587" rIns="93175" bIns="46587" numCol="1" anchor="t" anchorCtr="0" compatLnSpc="1">
            <a:prstTxWarp prst="textNoShape">
              <a:avLst/>
            </a:prstTxWarp>
          </a:bodyPr>
          <a:lstStyle>
            <a:lvl1pPr algn="r">
              <a:defRPr sz="1200"/>
            </a:lvl1pPr>
          </a:lstStyle>
          <a:p>
            <a:pPr>
              <a:defRPr/>
            </a:pPr>
            <a:fld id="{639C1248-8A84-4BF2-B1C4-BF151906D026}" type="datetimeFigureOut">
              <a:rPr lang="en-US"/>
              <a:pPr>
                <a:defRPr/>
              </a:pPr>
              <a:t>2/18/2021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5" tIns="46587" rIns="93175" bIns="46587"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9"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5" tIns="46587" rIns="93175" bIns="46587" numCol="1" anchor="b" anchorCtr="0" compatLnSpc="1">
            <a:prstTxWarp prst="textNoShape">
              <a:avLst/>
            </a:prstTxWarp>
          </a:bodyPr>
          <a:lstStyle>
            <a:lvl1pPr algn="r">
              <a:defRPr sz="1200"/>
            </a:lvl1pPr>
          </a:lstStyle>
          <a:p>
            <a:pPr>
              <a:defRPr/>
            </a:pPr>
            <a:fld id="{44E945EB-7968-4EDD-97B8-910DE32322AB}" type="slidenum">
              <a:rPr lang="en-US"/>
              <a:pPr>
                <a:defRPr/>
              </a:pPr>
              <a:t>‹#›</a:t>
            </a:fld>
            <a:endParaRPr lang="en-US"/>
          </a:p>
        </p:txBody>
      </p:sp>
    </p:spTree>
    <p:extLst>
      <p:ext uri="{BB962C8B-B14F-4D97-AF65-F5344CB8AC3E}">
        <p14:creationId xmlns:p14="http://schemas.microsoft.com/office/powerpoint/2010/main" val="2245032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972561" y="0"/>
            <a:ext cx="3037840" cy="464820"/>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1" y="4415791"/>
            <a:ext cx="5140960" cy="4183380"/>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972561" y="8831580"/>
            <a:ext cx="3037840" cy="464820"/>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a:defRPr sz="1200"/>
            </a:lvl1pPr>
          </a:lstStyle>
          <a:p>
            <a:pPr>
              <a:defRPr/>
            </a:pPr>
            <a:fld id="{770E0D4E-261D-4E42-AA53-DA7FD46BDA46}" type="slidenum">
              <a:rPr lang="en-US"/>
              <a:pPr>
                <a:defRPr/>
              </a:pPr>
              <a:t>‹#›</a:t>
            </a:fld>
            <a:endParaRPr lang="en-US"/>
          </a:p>
        </p:txBody>
      </p:sp>
    </p:spTree>
    <p:extLst>
      <p:ext uri="{BB962C8B-B14F-4D97-AF65-F5344CB8AC3E}">
        <p14:creationId xmlns:p14="http://schemas.microsoft.com/office/powerpoint/2010/main" val="3487852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7042" indent="-291169">
              <a:defRPr sz="2400">
                <a:solidFill>
                  <a:schemeClr val="tx1"/>
                </a:solidFill>
                <a:latin typeface="Times New Roman" pitchFamily="18" charset="0"/>
              </a:defRPr>
            </a:lvl2pPr>
            <a:lvl3pPr marL="1164680" indent="-232936">
              <a:defRPr sz="2400">
                <a:solidFill>
                  <a:schemeClr val="tx1"/>
                </a:solidFill>
                <a:latin typeface="Times New Roman" pitchFamily="18" charset="0"/>
              </a:defRPr>
            </a:lvl3pPr>
            <a:lvl4pPr marL="1630551" indent="-232936">
              <a:defRPr sz="2400">
                <a:solidFill>
                  <a:schemeClr val="tx1"/>
                </a:solidFill>
                <a:latin typeface="Times New Roman" pitchFamily="18" charset="0"/>
              </a:defRPr>
            </a:lvl4pPr>
            <a:lvl5pPr marL="2096422" indent="-232936">
              <a:defRPr sz="2400">
                <a:solidFill>
                  <a:schemeClr val="tx1"/>
                </a:solidFill>
                <a:latin typeface="Times New Roman" pitchFamily="18" charset="0"/>
              </a:defRPr>
            </a:lvl5pPr>
            <a:lvl6pPr marL="2562295" indent="-232936" eaLnBrk="0" fontAlgn="base" hangingPunct="0">
              <a:spcBef>
                <a:spcPct val="0"/>
              </a:spcBef>
              <a:spcAft>
                <a:spcPct val="0"/>
              </a:spcAft>
              <a:defRPr sz="2400">
                <a:solidFill>
                  <a:schemeClr val="tx1"/>
                </a:solidFill>
                <a:latin typeface="Times New Roman" pitchFamily="18" charset="0"/>
              </a:defRPr>
            </a:lvl6pPr>
            <a:lvl7pPr marL="3028166" indent="-232936" eaLnBrk="0" fontAlgn="base" hangingPunct="0">
              <a:spcBef>
                <a:spcPct val="0"/>
              </a:spcBef>
              <a:spcAft>
                <a:spcPct val="0"/>
              </a:spcAft>
              <a:defRPr sz="2400">
                <a:solidFill>
                  <a:schemeClr val="tx1"/>
                </a:solidFill>
                <a:latin typeface="Times New Roman" pitchFamily="18" charset="0"/>
              </a:defRPr>
            </a:lvl7pPr>
            <a:lvl8pPr marL="3494038" indent="-232936" eaLnBrk="0" fontAlgn="base" hangingPunct="0">
              <a:spcBef>
                <a:spcPct val="0"/>
              </a:spcBef>
              <a:spcAft>
                <a:spcPct val="0"/>
              </a:spcAft>
              <a:defRPr sz="2400">
                <a:solidFill>
                  <a:schemeClr val="tx1"/>
                </a:solidFill>
                <a:latin typeface="Times New Roman" pitchFamily="18" charset="0"/>
              </a:defRPr>
            </a:lvl8pPr>
            <a:lvl9pPr marL="3959910" indent="-232936" eaLnBrk="0" fontAlgn="base" hangingPunct="0">
              <a:spcBef>
                <a:spcPct val="0"/>
              </a:spcBef>
              <a:spcAft>
                <a:spcPct val="0"/>
              </a:spcAft>
              <a:defRPr sz="2400">
                <a:solidFill>
                  <a:schemeClr val="tx1"/>
                </a:solidFill>
                <a:latin typeface="Times New Roman" pitchFamily="18" charset="0"/>
              </a:defRPr>
            </a:lvl9pPr>
          </a:lstStyle>
          <a:p>
            <a:fld id="{C41A94F9-92AD-4A51-B74C-AD217546FD0A}" type="slidenum">
              <a:rPr lang="en-US" sz="1200"/>
              <a:pPr/>
              <a:t>1</a:t>
            </a:fld>
            <a:endParaRPr 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a:xfrm>
            <a:off x="1921934" y="5054602"/>
            <a:ext cx="4064860" cy="279400"/>
          </a:xfrm>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a:xfrm>
            <a:off x="6817317" y="5054602"/>
            <a:ext cx="413483" cy="279400"/>
          </a:xfrm>
        </p:spPr>
        <p:txBody>
          <a:bodyPr/>
          <a:lstStyle/>
          <a:p>
            <a:pPr>
              <a:defRPr/>
            </a:pPr>
            <a:endParaRPr lang="en-US"/>
          </a:p>
          <a:p>
            <a:pPr>
              <a:defRPr/>
            </a:pPr>
            <a:r>
              <a:rPr lang="en-US"/>
              <a:t>Slide </a:t>
            </a:r>
            <a:fld id="{3FB4F022-531F-4A69-A4C4-C4621F52D030}" type="slidenum">
              <a:rPr lang="en-US" smtClean="0"/>
              <a:pPr>
                <a:defRPr/>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786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Murach's SQL Server 2016, C4</a:t>
            </a:r>
            <a:endParaRPr lang="en-US" sz="1200" dirty="0"/>
          </a:p>
        </p:txBody>
      </p:sp>
      <p:sp>
        <p:nvSpPr>
          <p:cNvPr id="6" name="Footer Placeholder 5"/>
          <p:cNvSpPr>
            <a:spLocks noGrp="1"/>
          </p:cNvSpPr>
          <p:nvPr>
            <p:ph type="ftr" sz="quarter" idx="11"/>
          </p:nvPr>
        </p:nvSpPr>
        <p:spPr/>
        <p:txBody>
          <a:bodyPr/>
          <a:lstStyle/>
          <a:p>
            <a:pPr>
              <a:defRPr/>
            </a:pPr>
            <a:r>
              <a:rPr lang="en-US"/>
              <a:t>© 2016, Mike Murach &amp; Associates, Inc.</a:t>
            </a:r>
            <a:endParaRPr lang="en-US" sz="1400" dirty="0"/>
          </a:p>
        </p:txBody>
      </p:sp>
      <p:sp>
        <p:nvSpPr>
          <p:cNvPr id="7" name="Slide Number Placeholder 6"/>
          <p:cNvSpPr>
            <a:spLocks noGrp="1"/>
          </p:cNvSpPr>
          <p:nvPr>
            <p:ph type="sldNum" sz="quarter" idx="12"/>
          </p:nvPr>
        </p:nvSpPr>
        <p:spPr/>
        <p:txBody>
          <a:bodyPr/>
          <a:lstStyle/>
          <a:p>
            <a:pPr>
              <a:defRPr/>
            </a:pPr>
            <a:endParaRPr lang="en-US" sz="1400"/>
          </a:p>
          <a:p>
            <a:pPr>
              <a:defRPr/>
            </a:pPr>
            <a:r>
              <a:rPr lang="en-US"/>
              <a:t>Slide </a:t>
            </a:r>
            <a:fld id="{28D7AE11-3E31-4C1B-99AA-A267B71B59E6}" type="slidenum">
              <a:rPr lang="en-US" smtClean="0"/>
              <a:pPr>
                <a:defRPr/>
              </a:pPr>
              <a:t>‹#›</a:t>
            </a:fld>
            <a:endParaRPr lang="en-US"/>
          </a:p>
        </p:txBody>
      </p:sp>
    </p:spTree>
    <p:extLst>
      <p:ext uri="{BB962C8B-B14F-4D97-AF65-F5344CB8AC3E}">
        <p14:creationId xmlns:p14="http://schemas.microsoft.com/office/powerpoint/2010/main" val="377218566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sz="1400"/>
          </a:p>
          <a:p>
            <a:pPr>
              <a:defRPr/>
            </a:pPr>
            <a:r>
              <a:rPr lang="en-US"/>
              <a:t>Slide </a:t>
            </a:r>
            <a:fld id="{28D7AE11-3E31-4C1B-99AA-A267B71B59E6}" type="slidenum">
              <a:rPr lang="en-US" smtClean="0"/>
              <a:pPr>
                <a:defRPr/>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56882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sz="1400"/>
          </a:p>
          <a:p>
            <a:pPr>
              <a:defRPr/>
            </a:pPr>
            <a:r>
              <a:rPr lang="en-US"/>
              <a:t>Slide </a:t>
            </a:r>
            <a:fld id="{28D7AE11-3E31-4C1B-99AA-A267B71B59E6}" type="slidenum">
              <a:rPr lang="en-US" smtClean="0"/>
              <a:pPr>
                <a:defRPr/>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13005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sz="1400"/>
          </a:p>
          <a:p>
            <a:pPr>
              <a:defRPr/>
            </a:pPr>
            <a:r>
              <a:rPr lang="en-US"/>
              <a:t>Slide </a:t>
            </a:r>
            <a:fld id="{28D7AE11-3E31-4C1B-99AA-A267B71B59E6}" type="slidenum">
              <a:rPr lang="en-US" smtClean="0"/>
              <a:pPr>
                <a:defRPr/>
              </a:pPr>
              <a:t>‹#›</a:t>
            </a:fld>
            <a:endParaRPr lang="en-US"/>
          </a:p>
        </p:txBody>
      </p:sp>
    </p:spTree>
    <p:extLst>
      <p:ext uri="{BB962C8B-B14F-4D97-AF65-F5344CB8AC3E}">
        <p14:creationId xmlns:p14="http://schemas.microsoft.com/office/powerpoint/2010/main" val="407219397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sz="1400"/>
          </a:p>
          <a:p>
            <a:pPr>
              <a:defRPr/>
            </a:pPr>
            <a:r>
              <a:rPr lang="en-US"/>
              <a:t>Slide </a:t>
            </a:r>
            <a:fld id="{28D7AE11-3E31-4C1B-99AA-A267B71B59E6}" type="slidenum">
              <a:rPr lang="en-US" smtClean="0"/>
              <a:pPr>
                <a:defRPr/>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86490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sz="1400"/>
          </a:p>
          <a:p>
            <a:pPr>
              <a:defRPr/>
            </a:pPr>
            <a:r>
              <a:rPr lang="en-US"/>
              <a:t>Slide </a:t>
            </a:r>
            <a:fld id="{28D7AE11-3E31-4C1B-99AA-A267B71B59E6}" type="slidenum">
              <a:rPr lang="en-US" smtClean="0"/>
              <a:pPr>
                <a:defRPr/>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20279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a:p>
          <a:p>
            <a:pPr>
              <a:defRPr/>
            </a:pPr>
            <a:r>
              <a:rPr lang="en-US"/>
              <a:t>Slide </a:t>
            </a:r>
            <a:fld id="{77EC9ACC-8CDD-4470-A735-02F5D7C64FFA}" type="slidenum">
              <a:rPr lang="en-US" smtClean="0"/>
              <a:pPr>
                <a:defRPr/>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44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a:p>
          <a:p>
            <a:pPr>
              <a:defRPr/>
            </a:pPr>
            <a:r>
              <a:rPr lang="en-US"/>
              <a:t>Slide </a:t>
            </a:r>
            <a:fld id="{31D60F7C-3540-47FE-945F-5A684D5DD65B}" type="slidenum">
              <a:rPr lang="en-US" smtClean="0"/>
              <a:pPr>
                <a:defRPr/>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5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a:p>
          <a:p>
            <a:pPr>
              <a:defRPr/>
            </a:pPr>
            <a:r>
              <a:rPr lang="en-US"/>
              <a:t>Slide </a:t>
            </a:r>
            <a:fld id="{E9D33C3B-EE70-4207-8E66-B79547FEDE44}" type="slidenum">
              <a:rPr lang="en-US" smtClean="0"/>
              <a:pPr>
                <a:defRPr/>
              </a:pPr>
              <a:t>‹#›</a:t>
            </a:fld>
            <a:endParaRPr lang="en-US"/>
          </a:p>
        </p:txBody>
      </p:sp>
    </p:spTree>
    <p:extLst>
      <p:ext uri="{BB962C8B-B14F-4D97-AF65-F5344CB8AC3E}">
        <p14:creationId xmlns:p14="http://schemas.microsoft.com/office/powerpoint/2010/main" val="70207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Murach's SQL Server 2016, C4</a:t>
            </a:r>
            <a:endParaRPr lang="en-US" sz="1200" dirty="0"/>
          </a:p>
        </p:txBody>
      </p:sp>
      <p:sp>
        <p:nvSpPr>
          <p:cNvPr id="5" name="Footer Placeholder 4"/>
          <p:cNvSpPr>
            <a:spLocks noGrp="1"/>
          </p:cNvSpPr>
          <p:nvPr>
            <p:ph type="ftr" sz="quarter" idx="11"/>
          </p:nvPr>
        </p:nvSpPr>
        <p:spPr/>
        <p:txBody>
          <a:bodyPr/>
          <a:lstStyle/>
          <a:p>
            <a:pPr>
              <a:defRPr/>
            </a:pPr>
            <a:r>
              <a:rPr lang="en-US"/>
              <a:t>© 2016, Mike Murach &amp; Associates, Inc.</a:t>
            </a:r>
            <a:endParaRPr lang="en-US" sz="1400" dirty="0"/>
          </a:p>
        </p:txBody>
      </p:sp>
      <p:sp>
        <p:nvSpPr>
          <p:cNvPr id="6" name="Slide Number Placeholder 5"/>
          <p:cNvSpPr>
            <a:spLocks noGrp="1"/>
          </p:cNvSpPr>
          <p:nvPr>
            <p:ph type="sldNum" sz="quarter" idx="12"/>
          </p:nvPr>
        </p:nvSpPr>
        <p:spPr/>
        <p:txBody>
          <a:bodyPr/>
          <a:lstStyle/>
          <a:p>
            <a:pPr>
              <a:defRPr/>
            </a:pPr>
            <a:endParaRPr lang="en-US"/>
          </a:p>
          <a:p>
            <a:pPr>
              <a:defRPr/>
            </a:pPr>
            <a:r>
              <a:rPr lang="en-US"/>
              <a:t>Slide </a:t>
            </a:r>
            <a:fld id="{849DE616-7E84-4380-B55E-7A923A14CE7F}" type="slidenum">
              <a:rPr lang="en-US" smtClean="0"/>
              <a:pPr>
                <a:defRPr/>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8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Murach's SQL Server 2016, C4</a:t>
            </a:r>
            <a:endParaRPr lang="en-US" sz="1200" dirty="0"/>
          </a:p>
        </p:txBody>
      </p:sp>
      <p:sp>
        <p:nvSpPr>
          <p:cNvPr id="6" name="Footer Placeholder 5"/>
          <p:cNvSpPr>
            <a:spLocks noGrp="1"/>
          </p:cNvSpPr>
          <p:nvPr>
            <p:ph type="ftr" sz="quarter" idx="11"/>
          </p:nvPr>
        </p:nvSpPr>
        <p:spPr/>
        <p:txBody>
          <a:bodyPr/>
          <a:lstStyle/>
          <a:p>
            <a:pPr>
              <a:defRPr/>
            </a:pPr>
            <a:r>
              <a:rPr lang="en-US"/>
              <a:t>© 2016, Mike Murach &amp; Associates, Inc.</a:t>
            </a:r>
            <a:endParaRPr lang="en-US" sz="1400" dirty="0"/>
          </a:p>
        </p:txBody>
      </p:sp>
      <p:sp>
        <p:nvSpPr>
          <p:cNvPr id="7" name="Slide Number Placeholder 6"/>
          <p:cNvSpPr>
            <a:spLocks noGrp="1"/>
          </p:cNvSpPr>
          <p:nvPr>
            <p:ph type="sldNum" sz="quarter" idx="12"/>
          </p:nvPr>
        </p:nvSpPr>
        <p:spPr/>
        <p:txBody>
          <a:bodyPr/>
          <a:lstStyle/>
          <a:p>
            <a:pPr>
              <a:defRPr/>
            </a:pPr>
            <a:endParaRPr lang="en-US"/>
          </a:p>
          <a:p>
            <a:pPr>
              <a:defRPr/>
            </a:pPr>
            <a:r>
              <a:rPr lang="en-US"/>
              <a:t>Slide </a:t>
            </a:r>
            <a:fld id="{568B8302-A97B-4DB8-97DC-3EB333F83622}" type="slidenum">
              <a:rPr lang="en-US" smtClean="0"/>
              <a:pPr>
                <a:defRPr/>
              </a:pPr>
              <a:t>‹#›</a:t>
            </a:fld>
            <a:endParaRPr lang="en-US"/>
          </a:p>
        </p:txBody>
      </p:sp>
    </p:spTree>
    <p:extLst>
      <p:ext uri="{BB962C8B-B14F-4D97-AF65-F5344CB8AC3E}">
        <p14:creationId xmlns:p14="http://schemas.microsoft.com/office/powerpoint/2010/main" val="215158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Murach's SQL Server 2016, C4</a:t>
            </a:r>
            <a:endParaRPr lang="en-US" sz="1200" dirty="0"/>
          </a:p>
        </p:txBody>
      </p:sp>
      <p:sp>
        <p:nvSpPr>
          <p:cNvPr id="8" name="Footer Placeholder 7"/>
          <p:cNvSpPr>
            <a:spLocks noGrp="1"/>
          </p:cNvSpPr>
          <p:nvPr>
            <p:ph type="ftr" sz="quarter" idx="11"/>
          </p:nvPr>
        </p:nvSpPr>
        <p:spPr/>
        <p:txBody>
          <a:bodyPr/>
          <a:lstStyle/>
          <a:p>
            <a:pPr>
              <a:defRPr/>
            </a:pPr>
            <a:r>
              <a:rPr lang="en-US"/>
              <a:t>© 2016, Mike Murach &amp; Associates, Inc.</a:t>
            </a:r>
            <a:endParaRPr lang="en-US" sz="1400" dirty="0"/>
          </a:p>
        </p:txBody>
      </p:sp>
      <p:sp>
        <p:nvSpPr>
          <p:cNvPr id="9" name="Slide Number Placeholder 8"/>
          <p:cNvSpPr>
            <a:spLocks noGrp="1"/>
          </p:cNvSpPr>
          <p:nvPr>
            <p:ph type="sldNum" sz="quarter" idx="12"/>
          </p:nvPr>
        </p:nvSpPr>
        <p:spPr/>
        <p:txBody>
          <a:bodyPr/>
          <a:lstStyle/>
          <a:p>
            <a:pPr>
              <a:defRPr/>
            </a:pPr>
            <a:endParaRPr lang="en-US"/>
          </a:p>
          <a:p>
            <a:pPr>
              <a:defRPr/>
            </a:pPr>
            <a:r>
              <a:rPr lang="en-US"/>
              <a:t>Slide </a:t>
            </a:r>
            <a:fld id="{0D102EA3-DA73-4E9E-80B5-A58D67E09BCF}" type="slidenum">
              <a:rPr lang="en-US" smtClean="0"/>
              <a:pPr>
                <a:defRPr/>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40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Murach's SQL Server 2016, C4</a:t>
            </a:r>
            <a:endParaRPr lang="en-US" sz="1200"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sz="1400" dirty="0"/>
          </a:p>
        </p:txBody>
      </p:sp>
      <p:sp>
        <p:nvSpPr>
          <p:cNvPr id="5" name="Slide Number Placeholder 4"/>
          <p:cNvSpPr>
            <a:spLocks noGrp="1"/>
          </p:cNvSpPr>
          <p:nvPr>
            <p:ph type="sldNum" sz="quarter" idx="12"/>
          </p:nvPr>
        </p:nvSpPr>
        <p:spPr/>
        <p:txBody>
          <a:bodyPr/>
          <a:lstStyle/>
          <a:p>
            <a:pPr>
              <a:defRPr/>
            </a:pPr>
            <a:endParaRPr lang="en-US"/>
          </a:p>
          <a:p>
            <a:pPr>
              <a:defRPr/>
            </a:pPr>
            <a:r>
              <a:rPr lang="en-US"/>
              <a:t>Slide </a:t>
            </a:r>
            <a:fld id="{A6F2C27E-79D1-4060-B773-C3248614489F}" type="slidenum">
              <a:rPr lang="en-US" smtClean="0"/>
              <a:pPr>
                <a:defRPr/>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18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2016, C4</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4" name="Slide Number Placeholder 3"/>
          <p:cNvSpPr>
            <a:spLocks noGrp="1"/>
          </p:cNvSpPr>
          <p:nvPr>
            <p:ph type="sldNum" sz="quarter" idx="12"/>
          </p:nvPr>
        </p:nvSpPr>
        <p:spPr/>
        <p:txBody>
          <a:bodyPr/>
          <a:lstStyle/>
          <a:p>
            <a:pPr algn="l">
              <a:defRPr/>
            </a:pPr>
            <a:endParaRPr lang="en-US"/>
          </a:p>
          <a:p>
            <a:pPr>
              <a:defRPr/>
            </a:pPr>
            <a:r>
              <a:rPr lang="en-US" sz="900">
                <a:latin typeface="Arial Narrow" pitchFamily="34" charset="0"/>
              </a:rPr>
              <a:t>Slide </a:t>
            </a:r>
            <a:fld id="{F5689959-7831-4EB3-BC0E-F37002F42432}" type="slidenum">
              <a:rPr lang="en-US" sz="900" smtClean="0">
                <a:latin typeface="Arial Narrow" pitchFamily="34" charset="0"/>
              </a:rPr>
              <a:pPr>
                <a:defRPr/>
              </a:pPr>
              <a:t>‹#›</a:t>
            </a:fld>
            <a:endParaRPr lang="en-US" sz="900">
              <a:latin typeface="Arial Narrow" pitchFamily="34" charset="0"/>
            </a:endParaRPr>
          </a:p>
        </p:txBody>
      </p:sp>
    </p:spTree>
    <p:extLst>
      <p:ext uri="{BB962C8B-B14F-4D97-AF65-F5344CB8AC3E}">
        <p14:creationId xmlns:p14="http://schemas.microsoft.com/office/powerpoint/2010/main" val="169537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Murach's SQL Server 2016, C4</a:t>
            </a:r>
            <a:endParaRPr lang="en-US" sz="1200" dirty="0"/>
          </a:p>
        </p:txBody>
      </p:sp>
      <p:sp>
        <p:nvSpPr>
          <p:cNvPr id="6" name="Footer Placeholder 5"/>
          <p:cNvSpPr>
            <a:spLocks noGrp="1"/>
          </p:cNvSpPr>
          <p:nvPr>
            <p:ph type="ftr" sz="quarter" idx="11"/>
          </p:nvPr>
        </p:nvSpPr>
        <p:spPr/>
        <p:txBody>
          <a:bodyPr/>
          <a:lstStyle/>
          <a:p>
            <a:pPr>
              <a:defRPr/>
            </a:pPr>
            <a:r>
              <a:rPr lang="en-US"/>
              <a:t>© 2016, Mike Murach &amp; Associates, Inc.</a:t>
            </a:r>
            <a:endParaRPr lang="en-US" sz="1400" dirty="0"/>
          </a:p>
        </p:txBody>
      </p:sp>
      <p:sp>
        <p:nvSpPr>
          <p:cNvPr id="7" name="Slide Number Placeholder 6"/>
          <p:cNvSpPr>
            <a:spLocks noGrp="1"/>
          </p:cNvSpPr>
          <p:nvPr>
            <p:ph type="sldNum" sz="quarter" idx="12"/>
          </p:nvPr>
        </p:nvSpPr>
        <p:spPr/>
        <p:txBody>
          <a:bodyPr/>
          <a:lstStyle/>
          <a:p>
            <a:pPr>
              <a:defRPr/>
            </a:pPr>
            <a:endParaRPr lang="en-US"/>
          </a:p>
          <a:p>
            <a:pPr>
              <a:defRPr/>
            </a:pPr>
            <a:r>
              <a:rPr lang="en-US"/>
              <a:t>Slide </a:t>
            </a:r>
            <a:fld id="{F6F5FF4E-CA52-4264-9398-B913F000A230}" type="slidenum">
              <a:rPr lang="en-US" smtClean="0"/>
              <a:pPr>
                <a:defRPr/>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31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Murach's SQL Server 2016, C4</a:t>
            </a:r>
            <a:endParaRPr lang="en-US" sz="1200" dirty="0"/>
          </a:p>
        </p:txBody>
      </p:sp>
      <p:sp>
        <p:nvSpPr>
          <p:cNvPr id="6" name="Footer Placeholder 5"/>
          <p:cNvSpPr>
            <a:spLocks noGrp="1"/>
          </p:cNvSpPr>
          <p:nvPr>
            <p:ph type="ftr" sz="quarter" idx="11"/>
          </p:nvPr>
        </p:nvSpPr>
        <p:spPr/>
        <p:txBody>
          <a:bodyPr/>
          <a:lstStyle/>
          <a:p>
            <a:pPr>
              <a:defRPr/>
            </a:pPr>
            <a:r>
              <a:rPr lang="en-US"/>
              <a:t>© 2016, Mike Murach &amp; Associates, Inc.</a:t>
            </a:r>
            <a:endParaRPr lang="en-US" sz="1400" dirty="0"/>
          </a:p>
        </p:txBody>
      </p:sp>
      <p:sp>
        <p:nvSpPr>
          <p:cNvPr id="7" name="Slide Number Placeholder 6"/>
          <p:cNvSpPr>
            <a:spLocks noGrp="1"/>
          </p:cNvSpPr>
          <p:nvPr>
            <p:ph type="sldNum" sz="quarter" idx="12"/>
          </p:nvPr>
        </p:nvSpPr>
        <p:spPr/>
        <p:txBody>
          <a:bodyPr/>
          <a:lstStyle/>
          <a:p>
            <a:pPr>
              <a:defRPr/>
            </a:pPr>
            <a:endParaRPr lang="en-US"/>
          </a:p>
          <a:p>
            <a:pPr>
              <a:defRPr/>
            </a:pPr>
            <a:r>
              <a:rPr lang="en-US"/>
              <a:t>Slide </a:t>
            </a:r>
            <a:fld id="{A1A00846-639F-4BF7-B0A7-DA7B637A049F}" type="slidenum">
              <a:rPr lang="en-US" smtClean="0"/>
              <a:pPr>
                <a:defRPr/>
              </a:pPr>
              <a:t>‹#›</a:t>
            </a:fld>
            <a:endParaRPr lang="en-US"/>
          </a:p>
        </p:txBody>
      </p:sp>
    </p:spTree>
    <p:extLst>
      <p:ext uri="{BB962C8B-B14F-4D97-AF65-F5344CB8AC3E}">
        <p14:creationId xmlns:p14="http://schemas.microsoft.com/office/powerpoint/2010/main" val="11095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US"/>
              <a:t>Murach's SQL Server 2016, C4</a:t>
            </a:r>
            <a:endParaRPr lang="en-US" sz="1200"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 2016, Mike Murach &amp; Associates, Inc.</a:t>
            </a:r>
            <a:endParaRPr lang="en-US" sz="1400"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sz="1400"/>
          </a:p>
          <a:p>
            <a:pPr>
              <a:defRPr/>
            </a:pPr>
            <a:r>
              <a:rPr lang="en-US"/>
              <a:t>Slide </a:t>
            </a:r>
            <a:fld id="{28D7AE11-3E31-4C1B-99AA-A267B71B59E6}" type="slidenum">
              <a:rPr lang="en-US" smtClean="0"/>
              <a:pPr>
                <a:defRPr/>
              </a:pPr>
              <a:t>‹#›</a:t>
            </a:fld>
            <a:endParaRPr lang="en-US"/>
          </a:p>
        </p:txBody>
      </p:sp>
    </p:spTree>
    <p:extLst>
      <p:ext uri="{BB962C8B-B14F-4D97-AF65-F5344CB8AC3E}">
        <p14:creationId xmlns:p14="http://schemas.microsoft.com/office/powerpoint/2010/main" val="98424546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hdr="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Word_Document.docx"/></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emf"/><Relationship Id="rId5" Type="http://schemas.openxmlformats.org/officeDocument/2006/relationships/oleObject" Target="../embeddings/oleObject3.bin"/><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8.png"/><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8.png"/><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package" Target="../embeddings/Microsoft_Word_Document14.docx"/><Relationship Id="rId5" Type="http://schemas.openxmlformats.org/officeDocument/2006/relationships/image" Target="../media/image32.png"/><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package" Target="../embeddings/Microsoft_Word_Document15.docx"/><Relationship Id="rId5" Type="http://schemas.openxmlformats.org/officeDocument/2006/relationships/image" Target="../media/image36.png"/><Relationship Id="rId4"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8.png"/><Relationship Id="rId4" Type="http://schemas.openxmlformats.org/officeDocument/2006/relationships/image" Target="../media/image37.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40.png"/><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1.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2.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20.docx"/><Relationship Id="rId7"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package" Target="../embeddings/Microsoft_Word_Document21.docx"/><Relationship Id="rId5" Type="http://schemas.openxmlformats.org/officeDocument/2006/relationships/image" Target="../media/image45.png"/><Relationship Id="rId4" Type="http://schemas.openxmlformats.org/officeDocument/2006/relationships/image" Target="../media/image43.emf"/></Relationships>
</file>

<file path=ppt/slides/_rels/slide22.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package" Target="../embeddings/Microsoft_Word_Document22.docx"/><Relationship Id="rId7" Type="http://schemas.openxmlformats.org/officeDocument/2006/relationships/package" Target="../embeddings/Microsoft_Word_Document23.docx"/><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0.png"/><Relationship Id="rId11" Type="http://schemas.openxmlformats.org/officeDocument/2006/relationships/image" Target="../media/image48.emf"/><Relationship Id="rId5" Type="http://schemas.openxmlformats.org/officeDocument/2006/relationships/image" Target="../media/image49.png"/><Relationship Id="rId10" Type="http://schemas.openxmlformats.org/officeDocument/2006/relationships/package" Target="../embeddings/Microsoft_Word_Document24.docx"/><Relationship Id="rId4" Type="http://schemas.openxmlformats.org/officeDocument/2006/relationships/image" Target="../media/image46.emf"/><Relationship Id="rId9"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53.png"/><Relationship Id="rId4" Type="http://schemas.openxmlformats.org/officeDocument/2006/relationships/image" Target="../media/image5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55.png"/><Relationship Id="rId4" Type="http://schemas.openxmlformats.org/officeDocument/2006/relationships/image" Target="../media/image5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57.png"/><Relationship Id="rId4" Type="http://schemas.openxmlformats.org/officeDocument/2006/relationships/image" Target="../media/image56.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59.png"/><Relationship Id="rId4" Type="http://schemas.openxmlformats.org/officeDocument/2006/relationships/image" Target="../media/image58.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61.png"/><Relationship Id="rId4" Type="http://schemas.openxmlformats.org/officeDocument/2006/relationships/image" Target="../media/image60.emf"/></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package" Target="../embeddings/Microsoft_Word_Document28.docx"/><Relationship Id="rId7" Type="http://schemas.openxmlformats.org/officeDocument/2006/relationships/image" Target="../media/image63.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0.bin"/><Relationship Id="rId5" Type="http://schemas.openxmlformats.org/officeDocument/2006/relationships/image" Target="../media/image64.png"/><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6.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67.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31.docx"/><Relationship Id="rId7" Type="http://schemas.openxmlformats.org/officeDocument/2006/relationships/image" Target="../media/image69.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package" Target="../embeddings/Microsoft_Word_Document32.docx"/><Relationship Id="rId5" Type="http://schemas.openxmlformats.org/officeDocument/2006/relationships/image" Target="../media/image70.png"/><Relationship Id="rId4" Type="http://schemas.openxmlformats.org/officeDocument/2006/relationships/image" Target="../media/image68.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71.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34.docx"/><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7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74.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package" Target="../embeddings/Microsoft_Word_Document35.docx"/><Relationship Id="rId5" Type="http://schemas.openxmlformats.org/officeDocument/2006/relationships/image" Target="../media/image75.png"/><Relationship Id="rId4" Type="http://schemas.openxmlformats.org/officeDocument/2006/relationships/image" Target="../media/image73.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36.docx"/><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package" Target="../embeddings/Microsoft_Word_Document37.docx"/><Relationship Id="rId5" Type="http://schemas.openxmlformats.org/officeDocument/2006/relationships/image" Target="../media/image77.png"/><Relationship Id="rId4" Type="http://schemas.openxmlformats.org/officeDocument/2006/relationships/image" Target="../media/image76.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38.docx"/><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78.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39.docx"/><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package" Target="../embeddings/Microsoft_Word_Document40.docx"/><Relationship Id="rId5" Type="http://schemas.openxmlformats.org/officeDocument/2006/relationships/image" Target="../media/image80.png"/><Relationship Id="rId4" Type="http://schemas.openxmlformats.org/officeDocument/2006/relationships/image" Target="../media/image79.emf"/></Relationships>
</file>

<file path=ppt/slides/_rels/slide38.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package" Target="../embeddings/Microsoft_Word_Document41.docx"/><Relationship Id="rId7" Type="http://schemas.openxmlformats.org/officeDocument/2006/relationships/package" Target="../embeddings/Microsoft_Word_Document42.docx"/><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43.docx"/><Relationship Id="rId7" Type="http://schemas.openxmlformats.org/officeDocument/2006/relationships/image" Target="../media/image86.e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package" Target="../embeddings/Microsoft_Word_Document44.docx"/><Relationship Id="rId5" Type="http://schemas.openxmlformats.org/officeDocument/2006/relationships/image" Target="../media/image87.png"/><Relationship Id="rId4" Type="http://schemas.openxmlformats.org/officeDocument/2006/relationships/image" Target="../media/image85.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45.docx"/><Relationship Id="rId7" Type="http://schemas.openxmlformats.org/officeDocument/2006/relationships/image" Target="../media/image89.e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package" Target="../embeddings/Microsoft_Word_Document46.docx"/><Relationship Id="rId5" Type="http://schemas.openxmlformats.org/officeDocument/2006/relationships/image" Target="../media/image90.png"/><Relationship Id="rId4" Type="http://schemas.openxmlformats.org/officeDocument/2006/relationships/image" Target="../media/image88.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47.docx"/><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9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package" Target="../embeddings/Microsoft_Word_Document4.docx"/><Relationship Id="rId5" Type="http://schemas.openxmlformats.org/officeDocument/2006/relationships/image" Target="../media/image13.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6.docx"/><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package" Target="../embeddings/Microsoft_Word_Document7.docx"/><Relationship Id="rId5" Type="http://schemas.openxmlformats.org/officeDocument/2006/relationships/image" Target="../media/image17.png"/><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8.docx"/><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package" Target="../embeddings/Microsoft_Word_Document9.docx"/><Relationship Id="rId5" Type="http://schemas.openxmlformats.org/officeDocument/2006/relationships/image" Target="../media/image20.png"/><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0.docx"/><Relationship Id="rId7"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package" Target="../embeddings/Microsoft_Word_Document11.docx"/><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half" idx="10"/>
          </p:nvPr>
        </p:nvSpPr>
        <p:spPr>
          <a:xfrm>
            <a:off x="6356670" y="5960533"/>
            <a:ext cx="210153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dirty="0" err="1">
                <a:latin typeface="Arial Narrow" pitchFamily="34" charset="0"/>
              </a:rPr>
              <a:t>Murach's</a:t>
            </a:r>
            <a:r>
              <a:rPr lang="en-US" sz="900" dirty="0">
                <a:latin typeface="Arial Narrow" pitchFamily="34" charset="0"/>
              </a:rPr>
              <a:t> SQL Server 2016, C4</a:t>
            </a:r>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dirty="0">
                <a:latin typeface="Arial Narrow" pitchFamily="34" charset="0"/>
              </a:rPr>
              <a:t>© 2016, Mike Murach &amp; Associates, Inc.</a:t>
            </a:r>
          </a:p>
        </p:txBody>
      </p:sp>
      <p:graphicFrame>
        <p:nvGraphicFramePr>
          <p:cNvPr id="2" name="Object 1"/>
          <p:cNvGraphicFramePr>
            <a:graphicFrameLocks noChangeAspect="1"/>
          </p:cNvGraphicFramePr>
          <p:nvPr>
            <p:extLst>
              <p:ext uri="{D42A27DB-BD31-4B8C-83A1-F6EECF244321}">
                <p14:modId xmlns:p14="http://schemas.microsoft.com/office/powerpoint/2010/main" val="3041575116"/>
              </p:ext>
            </p:extLst>
          </p:nvPr>
        </p:nvGraphicFramePr>
        <p:xfrm>
          <a:off x="914400" y="685800"/>
          <a:ext cx="7375415" cy="2309103"/>
        </p:xfrm>
        <a:graphic>
          <a:graphicData uri="http://schemas.openxmlformats.org/presentationml/2006/ole">
            <mc:AlternateContent xmlns:mc="http://schemas.openxmlformats.org/markup-compatibility/2006">
              <mc:Choice xmlns:v="urn:schemas-microsoft-com:vml" Requires="v">
                <p:oleObj spid="_x0000_s13368" name="Document" r:id="rId4" imgW="7375415" imgH="2309103" progId="Word.Document.12">
                  <p:embed/>
                </p:oleObj>
              </mc:Choice>
              <mc:Fallback>
                <p:oleObj name="Document" r:id="rId4" imgW="7375415" imgH="2309103" progId="Word.Document.12">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75415" cy="2309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153365011"/>
              </p:ext>
            </p:extLst>
          </p:nvPr>
        </p:nvGraphicFramePr>
        <p:xfrm>
          <a:off x="914400" y="685800"/>
          <a:ext cx="7300912" cy="1922463"/>
        </p:xfrm>
        <a:graphic>
          <a:graphicData uri="http://schemas.openxmlformats.org/presentationml/2006/ole">
            <mc:AlternateContent xmlns:mc="http://schemas.openxmlformats.org/markup-compatibility/2006">
              <mc:Choice xmlns:v="urn:schemas-microsoft-com:vml" Requires="v">
                <p:oleObj spid="_x0000_s35915" name="Document" r:id="rId3" imgW="7301323" imgH="1922752" progId="Word.Document.12">
                  <p:embed/>
                </p:oleObj>
              </mc:Choice>
              <mc:Fallback>
                <p:oleObj name="Document" r:id="rId3" imgW="7301323" imgH="1922752" progId="Word.Document.12">
                  <p:embed/>
                  <p:pic>
                    <p:nvPicPr>
                      <p:cNvPr id="0" name="Picture 17"/>
                      <p:cNvPicPr>
                        <a:picLocks noChangeAspect="1" noChangeArrowheads="1"/>
                      </p:cNvPicPr>
                      <p:nvPr/>
                    </p:nvPicPr>
                    <p:blipFill>
                      <a:blip r:embed="rId4"/>
                      <a:srcRect/>
                      <a:stretch>
                        <a:fillRect/>
                      </a:stretch>
                    </p:blipFill>
                    <p:spPr bwMode="auto">
                      <a:xfrm>
                        <a:off x="914400" y="685800"/>
                        <a:ext cx="7300912" cy="192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6674789"/>
              </p:ext>
            </p:extLst>
          </p:nvPr>
        </p:nvGraphicFramePr>
        <p:xfrm>
          <a:off x="895350" y="3257550"/>
          <a:ext cx="7458075" cy="2381250"/>
        </p:xfrm>
        <a:graphic>
          <a:graphicData uri="http://schemas.openxmlformats.org/presentationml/2006/ole">
            <mc:AlternateContent xmlns:mc="http://schemas.openxmlformats.org/markup-compatibility/2006">
              <mc:Choice xmlns:v="urn:schemas-microsoft-com:vml" Requires="v">
                <p:oleObj spid="_x0000_s35916" name="Document" r:id="rId5" imgW="5259209" imgH="1676827" progId="Word.Document.12">
                  <p:embed/>
                </p:oleObj>
              </mc:Choice>
              <mc:Fallback>
                <p:oleObj name="Document" r:id="rId5" imgW="5259209" imgH="1676827" progId="Word.Document.12">
                  <p:embed/>
                  <p:pic>
                    <p:nvPicPr>
                      <p:cNvPr id="5" name="Object 4"/>
                      <p:cNvPicPr>
                        <a:picLocks noChangeAspect="1" noChangeArrowheads="1"/>
                      </p:cNvPicPr>
                      <p:nvPr/>
                    </p:nvPicPr>
                    <p:blipFill>
                      <a:blip r:embed="rId6"/>
                      <a:srcRect/>
                      <a:stretch>
                        <a:fillRect/>
                      </a:stretch>
                    </p:blipFill>
                    <p:spPr bwMode="auto">
                      <a:xfrm>
                        <a:off x="895350" y="3257550"/>
                        <a:ext cx="7458075" cy="2381250"/>
                      </a:xfrm>
                      <a:prstGeom prst="rect">
                        <a:avLst/>
                      </a:prstGeom>
                      <a:noFill/>
                      <a:extLst/>
                    </p:spPr>
                  </p:pic>
                </p:oleObj>
              </mc:Fallback>
            </mc:AlternateContent>
          </a:graphicData>
        </a:graphic>
      </p:graphicFrame>
    </p:spTree>
    <p:extLst>
      <p:ext uri="{BB962C8B-B14F-4D97-AF65-F5344CB8AC3E}">
        <p14:creationId xmlns:p14="http://schemas.microsoft.com/office/powerpoint/2010/main" val="215031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316098"/>
              </p:ext>
            </p:extLst>
          </p:nvPr>
        </p:nvGraphicFramePr>
        <p:xfrm>
          <a:off x="914400" y="685800"/>
          <a:ext cx="7467600" cy="3276600"/>
        </p:xfrm>
        <a:graphic>
          <a:graphicData uri="http://schemas.openxmlformats.org/presentationml/2006/ole">
            <mc:AlternateContent xmlns:mc="http://schemas.openxmlformats.org/markup-compatibility/2006">
              <mc:Choice xmlns:v="urn:schemas-microsoft-com:vml" Requires="v">
                <p:oleObj spid="_x0000_s36915" name="Document" r:id="rId3" imgW="6287273" imgH="3079644" progId="Word.Document.12">
                  <p:embed/>
                </p:oleObj>
              </mc:Choice>
              <mc:Fallback>
                <p:oleObj name="Document" r:id="rId3" imgW="6287273" imgH="3079644" progId="Word.Document.12">
                  <p:embed/>
                  <p:pic>
                    <p:nvPicPr>
                      <p:cNvPr id="0" name="Picture 17"/>
                      <p:cNvPicPr>
                        <a:picLocks noChangeAspect="1" noChangeArrowheads="1"/>
                      </p:cNvPicPr>
                      <p:nvPr/>
                    </p:nvPicPr>
                    <p:blipFill>
                      <a:blip r:embed="rId4"/>
                      <a:srcRect/>
                      <a:stretch>
                        <a:fillRect/>
                      </a:stretch>
                    </p:blipFill>
                    <p:spPr bwMode="auto">
                      <a:xfrm>
                        <a:off x="914400" y="685800"/>
                        <a:ext cx="7467600" cy="3276600"/>
                      </a:xfrm>
                      <a:prstGeom prst="rect">
                        <a:avLst/>
                      </a:prstGeom>
                      <a:noFill/>
                      <a:extLst/>
                    </p:spPr>
                  </p:pic>
                </p:oleObj>
              </mc:Fallback>
            </mc:AlternateContent>
          </a:graphicData>
        </a:graphic>
      </p:graphicFrame>
    </p:spTree>
    <p:extLst>
      <p:ext uri="{BB962C8B-B14F-4D97-AF65-F5344CB8AC3E}">
        <p14:creationId xmlns:p14="http://schemas.microsoft.com/office/powerpoint/2010/main" val="177546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792757510"/>
              </p:ext>
            </p:extLst>
          </p:nvPr>
        </p:nvGraphicFramePr>
        <p:xfrm>
          <a:off x="914400" y="685800"/>
          <a:ext cx="7301323" cy="2617679"/>
        </p:xfrm>
        <a:graphic>
          <a:graphicData uri="http://schemas.openxmlformats.org/presentationml/2006/ole">
            <mc:AlternateContent xmlns:mc="http://schemas.openxmlformats.org/markup-compatibility/2006">
              <mc:Choice xmlns:v="urn:schemas-microsoft-com:vml" Requires="v">
                <p:oleObj spid="_x0000_s37940" name="Document" r:id="rId3" imgW="7301323" imgH="2617679" progId="Word.Document.12">
                  <p:embed/>
                </p:oleObj>
              </mc:Choice>
              <mc:Fallback>
                <p:oleObj name="Document" r:id="rId3" imgW="7301323" imgH="2617679" progId="Word.Document.12">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01323" cy="2617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5" y="3344861"/>
            <a:ext cx="7634286" cy="1565714"/>
          </a:xfrm>
          <a:prstGeom prst="rect">
            <a:avLst/>
          </a:prstGeom>
          <a:noFill/>
          <a:ln w="9525">
            <a:noFill/>
            <a:miter lim="800000"/>
            <a:headEnd/>
            <a:tailEnd/>
          </a:ln>
        </p:spPr>
      </p:pic>
    </p:spTree>
    <p:extLst>
      <p:ext uri="{BB962C8B-B14F-4D97-AF65-F5344CB8AC3E}">
        <p14:creationId xmlns:p14="http://schemas.microsoft.com/office/powerpoint/2010/main" val="297432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917943214"/>
              </p:ext>
            </p:extLst>
          </p:nvPr>
        </p:nvGraphicFramePr>
        <p:xfrm>
          <a:off x="914400" y="685800"/>
          <a:ext cx="7301323" cy="2968023"/>
        </p:xfrm>
        <a:graphic>
          <a:graphicData uri="http://schemas.openxmlformats.org/presentationml/2006/ole">
            <mc:AlternateContent xmlns:mc="http://schemas.openxmlformats.org/markup-compatibility/2006">
              <mc:Choice xmlns:v="urn:schemas-microsoft-com:vml" Requires="v">
                <p:oleObj spid="_x0000_s38964" name="Document" r:id="rId3" imgW="7321727" imgH="2961418" progId="Word.Document.12">
                  <p:embed/>
                </p:oleObj>
              </mc:Choice>
              <mc:Fallback>
                <p:oleObj name="Document" r:id="rId3" imgW="7321727" imgH="2961418" progId="Word.Document.12">
                  <p:embed/>
                  <p:pic>
                    <p:nvPicPr>
                      <p:cNvPr id="0" name="Picture 17"/>
                      <p:cNvPicPr>
                        <a:picLocks noChangeAspect="1" noChangeArrowheads="1"/>
                      </p:cNvPicPr>
                      <p:nvPr/>
                    </p:nvPicPr>
                    <p:blipFill>
                      <a:blip r:embed="rId4"/>
                      <a:srcRect/>
                      <a:stretch>
                        <a:fillRect/>
                      </a:stretch>
                    </p:blipFill>
                    <p:spPr bwMode="auto">
                      <a:xfrm>
                        <a:off x="914400" y="685800"/>
                        <a:ext cx="7301323" cy="2968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5" y="3725861"/>
            <a:ext cx="7634286" cy="1565714"/>
          </a:xfrm>
          <a:prstGeom prst="rect">
            <a:avLst/>
          </a:prstGeom>
          <a:noFill/>
          <a:ln w="9525">
            <a:noFill/>
            <a:miter lim="800000"/>
            <a:headEnd/>
            <a:tailEnd/>
          </a:ln>
        </p:spPr>
      </p:pic>
    </p:spTree>
    <p:extLst>
      <p:ext uri="{BB962C8B-B14F-4D97-AF65-F5344CB8AC3E}">
        <p14:creationId xmlns:p14="http://schemas.microsoft.com/office/powerpoint/2010/main" val="83279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920446012"/>
              </p:ext>
            </p:extLst>
          </p:nvPr>
        </p:nvGraphicFramePr>
        <p:xfrm>
          <a:off x="914400" y="685800"/>
          <a:ext cx="7301323" cy="2968023"/>
        </p:xfrm>
        <a:graphic>
          <a:graphicData uri="http://schemas.openxmlformats.org/presentationml/2006/ole">
            <mc:AlternateContent xmlns:mc="http://schemas.openxmlformats.org/markup-compatibility/2006">
              <mc:Choice xmlns:v="urn:schemas-microsoft-com:vml" Requires="v">
                <p:oleObj spid="_x0000_s40040" name="Document" r:id="rId3" imgW="7311394" imgH="2974628" progId="Word.Document.12">
                  <p:embed/>
                </p:oleObj>
              </mc:Choice>
              <mc:Fallback>
                <p:oleObj name="Document" r:id="rId3" imgW="7311394" imgH="2974628" progId="Word.Document.12">
                  <p:embed/>
                  <p:pic>
                    <p:nvPicPr>
                      <p:cNvPr id="0" name="Picture 32"/>
                      <p:cNvPicPr>
                        <a:picLocks noChangeAspect="1" noChangeArrowheads="1"/>
                      </p:cNvPicPr>
                      <p:nvPr/>
                    </p:nvPicPr>
                    <p:blipFill>
                      <a:blip r:embed="rId4"/>
                      <a:srcRect/>
                      <a:stretch>
                        <a:fillRect/>
                      </a:stretch>
                    </p:blipFill>
                    <p:spPr bwMode="auto">
                      <a:xfrm>
                        <a:off x="914400" y="685800"/>
                        <a:ext cx="7301323" cy="2968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14401" y="3718770"/>
            <a:ext cx="6857143" cy="1815431"/>
          </a:xfrm>
          <a:prstGeom prst="rect">
            <a:avLst/>
          </a:prstGeom>
          <a:noFill/>
          <a:ln w="9525">
            <a:noFill/>
            <a:miter lim="800000"/>
            <a:headEnd/>
            <a:tailEnd/>
          </a:ln>
        </p:spPr>
      </p:pic>
      <p:graphicFrame>
        <p:nvGraphicFramePr>
          <p:cNvPr id="8" name="Object 7"/>
          <p:cNvGraphicFramePr>
            <a:graphicFrameLocks noChangeAspect="1"/>
          </p:cNvGraphicFramePr>
          <p:nvPr>
            <p:extLst>
              <p:ext uri="{D42A27DB-BD31-4B8C-83A1-F6EECF244321}">
                <p14:modId xmlns:p14="http://schemas.microsoft.com/office/powerpoint/2010/main" val="3221644621"/>
              </p:ext>
            </p:extLst>
          </p:nvPr>
        </p:nvGraphicFramePr>
        <p:xfrm>
          <a:off x="914400" y="5638800"/>
          <a:ext cx="7300912" cy="344487"/>
        </p:xfrm>
        <a:graphic>
          <a:graphicData uri="http://schemas.openxmlformats.org/presentationml/2006/ole">
            <mc:AlternateContent xmlns:mc="http://schemas.openxmlformats.org/markup-compatibility/2006">
              <mc:Choice xmlns:v="urn:schemas-microsoft-com:vml" Requires="v">
                <p:oleObj spid="_x0000_s40041" name="Document" r:id="rId6" imgW="7301323" imgH="344583" progId="Word.Document.12">
                  <p:embed/>
                </p:oleObj>
              </mc:Choice>
              <mc:Fallback>
                <p:oleObj name="Document" r:id="rId6" imgW="7301323" imgH="344583" progId="Word.Document.12">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638800"/>
                        <a:ext cx="7300912"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55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744449508"/>
              </p:ext>
            </p:extLst>
          </p:nvPr>
        </p:nvGraphicFramePr>
        <p:xfrm>
          <a:off x="1524000" y="838200"/>
          <a:ext cx="6172200" cy="5334000"/>
        </p:xfrm>
        <a:graphic>
          <a:graphicData uri="http://schemas.openxmlformats.org/presentationml/2006/ole">
            <mc:AlternateContent xmlns:mc="http://schemas.openxmlformats.org/markup-compatibility/2006">
              <mc:Choice xmlns:v="urn:schemas-microsoft-com:vml" Requires="v">
                <p:oleObj spid="_x0000_s41009" name="Document" r:id="rId3" imgW="4374643" imgH="3978501" progId="Word.Document.12">
                  <p:embed/>
                </p:oleObj>
              </mc:Choice>
              <mc:Fallback>
                <p:oleObj name="Document" r:id="rId3" imgW="4374643" imgH="3978501" progId="Word.Document.12">
                  <p:embed/>
                  <p:pic>
                    <p:nvPicPr>
                      <p:cNvPr id="0" name="Picture 15"/>
                      <p:cNvPicPr>
                        <a:picLocks noChangeAspect="1" noChangeArrowheads="1"/>
                      </p:cNvPicPr>
                      <p:nvPr/>
                    </p:nvPicPr>
                    <p:blipFill>
                      <a:blip r:embed="rId4"/>
                      <a:srcRect/>
                      <a:stretch>
                        <a:fillRect/>
                      </a:stretch>
                    </p:blipFill>
                    <p:spPr bwMode="auto">
                      <a:xfrm>
                        <a:off x="1524000" y="838200"/>
                        <a:ext cx="6172200" cy="5334000"/>
                      </a:xfrm>
                      <a:prstGeom prst="rect">
                        <a:avLst/>
                      </a:prstGeom>
                      <a:noFill/>
                      <a:extLst/>
                    </p:spPr>
                  </p:pic>
                </p:oleObj>
              </mc:Fallback>
            </mc:AlternateContent>
          </a:graphicData>
        </a:graphic>
      </p:graphicFrame>
    </p:spTree>
    <p:extLst>
      <p:ext uri="{BB962C8B-B14F-4D97-AF65-F5344CB8AC3E}">
        <p14:creationId xmlns:p14="http://schemas.microsoft.com/office/powerpoint/2010/main" val="50101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411382619"/>
              </p:ext>
            </p:extLst>
          </p:nvPr>
        </p:nvGraphicFramePr>
        <p:xfrm>
          <a:off x="914400" y="685800"/>
          <a:ext cx="8772525" cy="504825"/>
        </p:xfrm>
        <a:graphic>
          <a:graphicData uri="http://schemas.openxmlformats.org/presentationml/2006/ole">
            <mc:AlternateContent xmlns:mc="http://schemas.openxmlformats.org/markup-compatibility/2006">
              <mc:Choice xmlns:v="urn:schemas-microsoft-com:vml" Requires="v">
                <p:oleObj spid="_x0000_s44130" name="Document" r:id="rId3" imgW="7386787" imgH="427833" progId="Word.Document.12">
                  <p:embed/>
                </p:oleObj>
              </mc:Choice>
              <mc:Fallback>
                <p:oleObj name="Document" r:id="rId3" imgW="7386787" imgH="427833" progId="Word.Document.12">
                  <p:embed/>
                  <p:pic>
                    <p:nvPicPr>
                      <p:cNvPr id="0" name="Picture 28"/>
                      <p:cNvPicPr>
                        <a:picLocks noChangeAspect="1" noChangeArrowheads="1"/>
                      </p:cNvPicPr>
                      <p:nvPr/>
                    </p:nvPicPr>
                    <p:blipFill>
                      <a:blip r:embed="rId4"/>
                      <a:srcRect/>
                      <a:stretch>
                        <a:fillRect/>
                      </a:stretch>
                    </p:blipFill>
                    <p:spPr bwMode="auto">
                      <a:xfrm>
                        <a:off x="914400" y="685800"/>
                        <a:ext cx="87725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9" y="1094109"/>
            <a:ext cx="7554286" cy="1771428"/>
          </a:xfrm>
          <a:prstGeom prst="rect">
            <a:avLst/>
          </a:prstGeom>
          <a:noFill/>
          <a:ln w="9525">
            <a:noFill/>
            <a:miter lim="800000"/>
            <a:headEnd/>
            <a:tailEnd/>
          </a:ln>
        </p:spPr>
      </p:pic>
      <p:graphicFrame>
        <p:nvGraphicFramePr>
          <p:cNvPr id="8" name="Object 7"/>
          <p:cNvGraphicFramePr>
            <a:graphicFrameLocks noChangeAspect="1"/>
          </p:cNvGraphicFramePr>
          <p:nvPr>
            <p:extLst>
              <p:ext uri="{D42A27DB-BD31-4B8C-83A1-F6EECF244321}">
                <p14:modId xmlns:p14="http://schemas.microsoft.com/office/powerpoint/2010/main" val="2818619644"/>
              </p:ext>
            </p:extLst>
          </p:nvPr>
        </p:nvGraphicFramePr>
        <p:xfrm>
          <a:off x="914400" y="2819400"/>
          <a:ext cx="7300912" cy="344487"/>
        </p:xfrm>
        <a:graphic>
          <a:graphicData uri="http://schemas.openxmlformats.org/presentationml/2006/ole">
            <mc:AlternateContent xmlns:mc="http://schemas.openxmlformats.org/markup-compatibility/2006">
              <mc:Choice xmlns:v="urn:schemas-microsoft-com:vml" Requires="v">
                <p:oleObj spid="_x0000_s44131" name="Document" r:id="rId6" imgW="7301323" imgH="344583" progId="Word.Document.12">
                  <p:embed/>
                </p:oleObj>
              </mc:Choice>
              <mc:Fallback>
                <p:oleObj name="Document" r:id="rId6" imgW="7301323" imgH="344583" progId="Word.Document.12">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819400"/>
                        <a:ext cx="7300912"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795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125556729"/>
              </p:ext>
            </p:extLst>
          </p:nvPr>
        </p:nvGraphicFramePr>
        <p:xfrm>
          <a:off x="914400" y="685800"/>
          <a:ext cx="7375415" cy="3229431"/>
        </p:xfrm>
        <a:graphic>
          <a:graphicData uri="http://schemas.openxmlformats.org/presentationml/2006/ole">
            <mc:AlternateContent xmlns:mc="http://schemas.openxmlformats.org/markup-compatibility/2006">
              <mc:Choice xmlns:v="urn:schemas-microsoft-com:vml" Requires="v">
                <p:oleObj spid="_x0000_s45106" name="Document" r:id="rId3" imgW="7375415" imgH="3229431" progId="Word.Document.12">
                  <p:embed/>
                </p:oleObj>
              </mc:Choice>
              <mc:Fallback>
                <p:oleObj name="Document" r:id="rId3" imgW="7375415" imgH="3229431" progId="Word.Document.12">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3229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9" y="3885174"/>
            <a:ext cx="7554286" cy="1771428"/>
          </a:xfrm>
          <a:prstGeom prst="rect">
            <a:avLst/>
          </a:prstGeom>
          <a:noFill/>
          <a:ln w="9525">
            <a:noFill/>
            <a:miter lim="800000"/>
            <a:headEnd/>
            <a:tailEnd/>
          </a:ln>
        </p:spPr>
      </p:pic>
    </p:spTree>
    <p:extLst>
      <p:ext uri="{BB962C8B-B14F-4D97-AF65-F5344CB8AC3E}">
        <p14:creationId xmlns:p14="http://schemas.microsoft.com/office/powerpoint/2010/main" val="192938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151681761"/>
              </p:ext>
            </p:extLst>
          </p:nvPr>
        </p:nvGraphicFramePr>
        <p:xfrm>
          <a:off x="914400" y="685800"/>
          <a:ext cx="7375415" cy="3353294"/>
        </p:xfrm>
        <a:graphic>
          <a:graphicData uri="http://schemas.openxmlformats.org/presentationml/2006/ole">
            <mc:AlternateContent xmlns:mc="http://schemas.openxmlformats.org/markup-compatibility/2006">
              <mc:Choice xmlns:v="urn:schemas-microsoft-com:vml" Requires="v">
                <p:oleObj spid="_x0000_s46131" name="Document" r:id="rId3" imgW="7375415" imgH="3353294" progId="Word.Document.12">
                  <p:embed/>
                </p:oleObj>
              </mc:Choice>
              <mc:Fallback>
                <p:oleObj name="Document" r:id="rId3" imgW="7375415" imgH="3353294" progId="Word.Document.12">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3353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9" y="3792252"/>
            <a:ext cx="7554286" cy="1771428"/>
          </a:xfrm>
          <a:prstGeom prst="rect">
            <a:avLst/>
          </a:prstGeom>
          <a:noFill/>
          <a:ln w="9525">
            <a:noFill/>
            <a:miter lim="800000"/>
            <a:headEnd/>
            <a:tailEnd/>
          </a:ln>
        </p:spPr>
      </p:pic>
    </p:spTree>
    <p:extLst>
      <p:ext uri="{BB962C8B-B14F-4D97-AF65-F5344CB8AC3E}">
        <p14:creationId xmlns:p14="http://schemas.microsoft.com/office/powerpoint/2010/main" val="182637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242368253"/>
              </p:ext>
            </p:extLst>
          </p:nvPr>
        </p:nvGraphicFramePr>
        <p:xfrm>
          <a:off x="914400" y="685800"/>
          <a:ext cx="7375415" cy="5163345"/>
        </p:xfrm>
        <a:graphic>
          <a:graphicData uri="http://schemas.openxmlformats.org/presentationml/2006/ole">
            <mc:AlternateContent xmlns:mc="http://schemas.openxmlformats.org/markup-compatibility/2006">
              <mc:Choice xmlns:v="urn:schemas-microsoft-com:vml" Requires="v">
                <p:oleObj spid="_x0000_s47153" name="Document" r:id="rId3" imgW="7375415" imgH="5163345" progId="Word.Document.12">
                  <p:embed/>
                </p:oleObj>
              </mc:Choice>
              <mc:Fallback>
                <p:oleObj name="Document" r:id="rId3" imgW="7375415" imgH="5163345" progId="Word.Document.12">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51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191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842928402"/>
              </p:ext>
            </p:extLst>
          </p:nvPr>
        </p:nvGraphicFramePr>
        <p:xfrm>
          <a:off x="914400" y="685800"/>
          <a:ext cx="7301323" cy="5801742"/>
        </p:xfrm>
        <a:graphic>
          <a:graphicData uri="http://schemas.openxmlformats.org/presentationml/2006/ole">
            <mc:AlternateContent xmlns:mc="http://schemas.openxmlformats.org/markup-compatibility/2006">
              <mc:Choice xmlns:v="urn:schemas-microsoft-com:vml" Requires="v">
                <p:oleObj spid="_x0000_s28726" name="Document" r:id="rId3" imgW="7301323" imgH="5801742" progId="Word.Document.12">
                  <p:embed/>
                </p:oleObj>
              </mc:Choice>
              <mc:Fallback>
                <p:oleObj name="Document" r:id="rId3" imgW="7301323" imgH="5801742" progId="Word.Document.12">
                  <p:embed/>
                  <p:pic>
                    <p:nvPicPr>
                      <p:cNvPr id="0" name="Picture 19"/>
                      <p:cNvPicPr>
                        <a:picLocks noChangeAspect="1" noChangeArrowheads="1"/>
                      </p:cNvPicPr>
                      <p:nvPr/>
                    </p:nvPicPr>
                    <p:blipFill>
                      <a:blip r:embed="rId4"/>
                      <a:srcRect/>
                      <a:stretch>
                        <a:fillRect/>
                      </a:stretch>
                    </p:blipFill>
                    <p:spPr bwMode="auto">
                      <a:xfrm>
                        <a:off x="914400" y="685800"/>
                        <a:ext cx="7301323" cy="58017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463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660130979"/>
              </p:ext>
            </p:extLst>
          </p:nvPr>
        </p:nvGraphicFramePr>
        <p:xfrm>
          <a:off x="914400" y="685800"/>
          <a:ext cx="7434263" cy="4105275"/>
        </p:xfrm>
        <a:graphic>
          <a:graphicData uri="http://schemas.openxmlformats.org/presentationml/2006/ole">
            <mc:AlternateContent xmlns:mc="http://schemas.openxmlformats.org/markup-compatibility/2006">
              <mc:Choice xmlns:v="urn:schemas-microsoft-com:vml" Requires="v">
                <p:oleObj spid="_x0000_s48178" name="Document" r:id="rId3" imgW="7451405" imgH="4115554" progId="Word.Document.12">
                  <p:embed/>
                </p:oleObj>
              </mc:Choice>
              <mc:Fallback>
                <p:oleObj name="Document" r:id="rId3" imgW="7451405" imgH="4115554" progId="Word.Document.12">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434263" cy="410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082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264469208"/>
              </p:ext>
            </p:extLst>
          </p:nvPr>
        </p:nvGraphicFramePr>
        <p:xfrm>
          <a:off x="914400" y="685800"/>
          <a:ext cx="7375415" cy="1590771"/>
        </p:xfrm>
        <a:graphic>
          <a:graphicData uri="http://schemas.openxmlformats.org/presentationml/2006/ole">
            <mc:AlternateContent xmlns:mc="http://schemas.openxmlformats.org/markup-compatibility/2006">
              <mc:Choice xmlns:v="urn:schemas-microsoft-com:vml" Requires="v">
                <p:oleObj spid="_x0000_s49252" name="Document" r:id="rId3" imgW="7375415" imgH="1590771" progId="Word.Document.12">
                  <p:embed/>
                </p:oleObj>
              </mc:Choice>
              <mc:Fallback>
                <p:oleObj name="Document" r:id="rId3" imgW="7375415" imgH="1590771" progId="Word.Document.12">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1590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14401" y="2190424"/>
            <a:ext cx="6845714" cy="1429211"/>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2261963835"/>
              </p:ext>
            </p:extLst>
          </p:nvPr>
        </p:nvGraphicFramePr>
        <p:xfrm>
          <a:off x="914400" y="3657600"/>
          <a:ext cx="7301323" cy="344583"/>
        </p:xfrm>
        <a:graphic>
          <a:graphicData uri="http://schemas.openxmlformats.org/presentationml/2006/ole">
            <mc:AlternateContent xmlns:mc="http://schemas.openxmlformats.org/markup-compatibility/2006">
              <mc:Choice xmlns:v="urn:schemas-microsoft-com:vml" Requires="v">
                <p:oleObj spid="_x0000_s49253" name="Document" r:id="rId6" imgW="7301323" imgH="344583" progId="Word.Document.12">
                  <p:embed/>
                </p:oleObj>
              </mc:Choice>
              <mc:Fallback>
                <p:oleObj name="Document" r:id="rId6" imgW="7301323" imgH="344583" progId="Word.Document.12">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6576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0251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2146916864"/>
              </p:ext>
            </p:extLst>
          </p:nvPr>
        </p:nvGraphicFramePr>
        <p:xfrm>
          <a:off x="914400" y="1564130"/>
          <a:ext cx="7375415" cy="580786"/>
        </p:xfrm>
        <a:graphic>
          <a:graphicData uri="http://schemas.openxmlformats.org/presentationml/2006/ole">
            <mc:AlternateContent xmlns:mc="http://schemas.openxmlformats.org/markup-compatibility/2006">
              <mc:Choice xmlns:v="urn:schemas-microsoft-com:vml" Requires="v">
                <p:oleObj spid="_x0000_s50272" name="Document" r:id="rId3" imgW="7375415" imgH="580786" progId="Word.Document.12">
                  <p:embed/>
                </p:oleObj>
              </mc:Choice>
              <mc:Fallback>
                <p:oleObj name="Document" r:id="rId3" imgW="7375415" imgH="580786" progId="Word.Document.12">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64130"/>
                        <a:ext cx="7375415" cy="580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p:nvPr/>
        </p:nvPicPr>
        <p:blipFill>
          <a:blip r:embed="rId5">
            <a:extLst>
              <a:ext uri="{28A0092B-C50C-407E-A947-70E740481C1C}">
                <a14:useLocalDpi xmlns:a14="http://schemas.microsoft.com/office/drawing/2010/main" val="0"/>
              </a:ext>
            </a:extLst>
          </a:blip>
          <a:stretch>
            <a:fillRect/>
          </a:stretch>
        </p:blipFill>
        <p:spPr bwMode="auto">
          <a:xfrm>
            <a:off x="919386" y="1993390"/>
            <a:ext cx="1942409" cy="1369048"/>
          </a:xfrm>
          <a:prstGeom prst="rect">
            <a:avLst/>
          </a:prstGeom>
          <a:noFill/>
          <a:ln w="9525">
            <a:noFill/>
            <a:miter lim="800000"/>
            <a:headEnd/>
            <a:tailEnd/>
          </a:ln>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bwMode="auto">
          <a:xfrm>
            <a:off x="4601914" y="1993390"/>
            <a:ext cx="3440168" cy="2273810"/>
          </a:xfrm>
          <a:prstGeom prst="rect">
            <a:avLst/>
          </a:prstGeom>
          <a:noFill/>
          <a:ln w="9525">
            <a:noFill/>
            <a:miter lim="800000"/>
            <a:headEnd/>
            <a:tailEnd/>
          </a:ln>
        </p:spPr>
      </p:pic>
      <p:graphicFrame>
        <p:nvGraphicFramePr>
          <p:cNvPr id="9" name="Object 8"/>
          <p:cNvGraphicFramePr>
            <a:graphicFrameLocks noChangeAspect="1"/>
          </p:cNvGraphicFramePr>
          <p:nvPr>
            <p:extLst>
              <p:ext uri="{D42A27DB-BD31-4B8C-83A1-F6EECF244321}">
                <p14:modId xmlns:p14="http://schemas.microsoft.com/office/powerpoint/2010/main" val="200473470"/>
              </p:ext>
            </p:extLst>
          </p:nvPr>
        </p:nvGraphicFramePr>
        <p:xfrm>
          <a:off x="914400" y="3505200"/>
          <a:ext cx="7301323" cy="579346"/>
        </p:xfrm>
        <a:graphic>
          <a:graphicData uri="http://schemas.openxmlformats.org/presentationml/2006/ole">
            <mc:AlternateContent xmlns:mc="http://schemas.openxmlformats.org/markup-compatibility/2006">
              <mc:Choice xmlns:v="urn:schemas-microsoft-com:vml" Requires="v">
                <p:oleObj spid="_x0000_s50273" name="Document" r:id="rId7" imgW="7301323" imgH="579346" progId="Word.Document.12">
                  <p:embed/>
                </p:oleObj>
              </mc:Choice>
              <mc:Fallback>
                <p:oleObj name="Document" r:id="rId7" imgW="7301323" imgH="579346" progId="Word.Document.12">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505200"/>
                        <a:ext cx="7301323" cy="579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p:cNvPicPr/>
          <p:nvPr/>
        </p:nvPicPr>
        <p:blipFill>
          <a:blip r:embed="rId9">
            <a:extLst>
              <a:ext uri="{28A0092B-C50C-407E-A947-70E740481C1C}">
                <a14:useLocalDpi xmlns:a14="http://schemas.microsoft.com/office/drawing/2010/main" val="0"/>
              </a:ext>
            </a:extLst>
          </a:blip>
          <a:stretch>
            <a:fillRect/>
          </a:stretch>
        </p:blipFill>
        <p:spPr bwMode="auto">
          <a:xfrm>
            <a:off x="932052" y="4114800"/>
            <a:ext cx="2012314" cy="2047619"/>
          </a:xfrm>
          <a:prstGeom prst="rect">
            <a:avLst/>
          </a:prstGeom>
          <a:noFill/>
          <a:ln w="9525">
            <a:noFill/>
            <a:miter lim="800000"/>
            <a:headEnd/>
            <a:tailEnd/>
          </a:ln>
        </p:spPr>
      </p:pic>
      <p:graphicFrame>
        <p:nvGraphicFramePr>
          <p:cNvPr id="11" name="Object 10">
            <a:extLst>
              <a:ext uri="{FF2B5EF4-FFF2-40B4-BE49-F238E27FC236}">
                <a16:creationId xmlns:a16="http://schemas.microsoft.com/office/drawing/2014/main" id="{F67F51BA-9312-4306-8DE2-524F366BB657}"/>
              </a:ext>
            </a:extLst>
          </p:cNvPr>
          <p:cNvGraphicFramePr>
            <a:graphicFrameLocks noChangeAspect="1"/>
          </p:cNvGraphicFramePr>
          <p:nvPr>
            <p:extLst>
              <p:ext uri="{D42A27DB-BD31-4B8C-83A1-F6EECF244321}">
                <p14:modId xmlns:p14="http://schemas.microsoft.com/office/powerpoint/2010/main" val="3881653001"/>
              </p:ext>
            </p:extLst>
          </p:nvPr>
        </p:nvGraphicFramePr>
        <p:xfrm>
          <a:off x="933450" y="635000"/>
          <a:ext cx="7286625" cy="568325"/>
        </p:xfrm>
        <a:graphic>
          <a:graphicData uri="http://schemas.openxmlformats.org/presentationml/2006/ole">
            <mc:AlternateContent xmlns:mc="http://schemas.openxmlformats.org/markup-compatibility/2006">
              <mc:Choice xmlns:v="urn:schemas-microsoft-com:vml" Requires="v">
                <p:oleObj spid="_x0000_s50274" name="Document" r:id="rId10" imgW="7366931" imgH="581863" progId="Word.Document.12">
                  <p:embed/>
                </p:oleObj>
              </mc:Choice>
              <mc:Fallback>
                <p:oleObj name="Document" r:id="rId10" imgW="7366931" imgH="581863" progId="Word.Document.12">
                  <p:embed/>
                  <p:pic>
                    <p:nvPicPr>
                      <p:cNvPr id="6" name="Object 5"/>
                      <p:cNvPicPr>
                        <a:picLocks noChangeAspect="1" noChangeArrowheads="1"/>
                      </p:cNvPicPr>
                      <p:nvPr/>
                    </p:nvPicPr>
                    <p:blipFill>
                      <a:blip r:embed="rId11"/>
                      <a:srcRect/>
                      <a:stretch>
                        <a:fillRect/>
                      </a:stretch>
                    </p:blipFill>
                    <p:spPr bwMode="auto">
                      <a:xfrm>
                        <a:off x="933450" y="635000"/>
                        <a:ext cx="72866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123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824595615"/>
              </p:ext>
            </p:extLst>
          </p:nvPr>
        </p:nvGraphicFramePr>
        <p:xfrm>
          <a:off x="762000" y="685800"/>
          <a:ext cx="8020050" cy="4038600"/>
        </p:xfrm>
        <a:graphic>
          <a:graphicData uri="http://schemas.openxmlformats.org/presentationml/2006/ole">
            <mc:AlternateContent xmlns:mc="http://schemas.openxmlformats.org/markup-compatibility/2006">
              <mc:Choice xmlns:v="urn:schemas-microsoft-com:vml" Requires="v">
                <p:oleObj spid="_x0000_s51248" name="Document" r:id="rId3" imgW="6736258" imgH="3361936" progId="Word.Document.12">
                  <p:embed/>
                </p:oleObj>
              </mc:Choice>
              <mc:Fallback>
                <p:oleObj name="Document" r:id="rId3" imgW="6736258" imgH="3361936" progId="Word.Document.12">
                  <p:embed/>
                  <p:pic>
                    <p:nvPicPr>
                      <p:cNvPr id="0" name="Picture 13"/>
                      <p:cNvPicPr>
                        <a:picLocks noChangeAspect="1" noChangeArrowheads="1"/>
                      </p:cNvPicPr>
                      <p:nvPr/>
                    </p:nvPicPr>
                    <p:blipFill>
                      <a:blip r:embed="rId4"/>
                      <a:srcRect/>
                      <a:stretch>
                        <a:fillRect/>
                      </a:stretch>
                    </p:blipFill>
                    <p:spPr bwMode="auto">
                      <a:xfrm>
                        <a:off x="762000" y="685800"/>
                        <a:ext cx="8020050" cy="4038600"/>
                      </a:xfrm>
                      <a:prstGeom prst="rect">
                        <a:avLst/>
                      </a:prstGeom>
                      <a:noFill/>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400" y="3276600"/>
            <a:ext cx="2852571" cy="2121143"/>
          </a:xfrm>
          <a:prstGeom prst="rect">
            <a:avLst/>
          </a:prstGeom>
          <a:noFill/>
          <a:ln w="9525">
            <a:noFill/>
            <a:miter lim="800000"/>
            <a:headEnd/>
            <a:tailEnd/>
          </a:ln>
        </p:spPr>
      </p:pic>
    </p:spTree>
    <p:extLst>
      <p:ext uri="{BB962C8B-B14F-4D97-AF65-F5344CB8AC3E}">
        <p14:creationId xmlns:p14="http://schemas.microsoft.com/office/powerpoint/2010/main" val="3520962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594388680"/>
              </p:ext>
            </p:extLst>
          </p:nvPr>
        </p:nvGraphicFramePr>
        <p:xfrm>
          <a:off x="762000" y="685800"/>
          <a:ext cx="7762875" cy="2362200"/>
        </p:xfrm>
        <a:graphic>
          <a:graphicData uri="http://schemas.openxmlformats.org/presentationml/2006/ole">
            <mc:AlternateContent xmlns:mc="http://schemas.openxmlformats.org/markup-compatibility/2006">
              <mc:Choice xmlns:v="urn:schemas-microsoft-com:vml" Requires="v">
                <p:oleObj spid="_x0000_s52271" name="Document" r:id="rId3" imgW="6518312" imgH="1985043" progId="Word.Document.12">
                  <p:embed/>
                </p:oleObj>
              </mc:Choice>
              <mc:Fallback>
                <p:oleObj name="Document" r:id="rId3" imgW="6518312" imgH="1985043" progId="Word.Document.12">
                  <p:embed/>
                  <p:pic>
                    <p:nvPicPr>
                      <p:cNvPr id="0" name="Picture 12"/>
                      <p:cNvPicPr>
                        <a:picLocks noChangeAspect="1" noChangeArrowheads="1"/>
                      </p:cNvPicPr>
                      <p:nvPr/>
                    </p:nvPicPr>
                    <p:blipFill>
                      <a:blip r:embed="rId4"/>
                      <a:srcRect/>
                      <a:stretch>
                        <a:fillRect/>
                      </a:stretch>
                    </p:blipFill>
                    <p:spPr bwMode="auto">
                      <a:xfrm>
                        <a:off x="762000" y="685800"/>
                        <a:ext cx="7762875"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788894" y="3048000"/>
            <a:ext cx="2839085" cy="2341638"/>
          </a:xfrm>
          <a:prstGeom prst="rect">
            <a:avLst/>
          </a:prstGeom>
          <a:noFill/>
          <a:ln w="9525">
            <a:noFill/>
            <a:miter lim="800000"/>
            <a:headEnd/>
            <a:tailEnd/>
          </a:ln>
        </p:spPr>
      </p:pic>
    </p:spTree>
    <p:extLst>
      <p:ext uri="{BB962C8B-B14F-4D97-AF65-F5344CB8AC3E}">
        <p14:creationId xmlns:p14="http://schemas.microsoft.com/office/powerpoint/2010/main" val="388650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451104180"/>
              </p:ext>
            </p:extLst>
          </p:nvPr>
        </p:nvGraphicFramePr>
        <p:xfrm>
          <a:off x="914400" y="685800"/>
          <a:ext cx="7375415" cy="1971721"/>
        </p:xfrm>
        <a:graphic>
          <a:graphicData uri="http://schemas.openxmlformats.org/presentationml/2006/ole">
            <mc:AlternateContent xmlns:mc="http://schemas.openxmlformats.org/markup-compatibility/2006">
              <mc:Choice xmlns:v="urn:schemas-microsoft-com:vml" Requires="v">
                <p:oleObj spid="_x0000_s53294" name="Document" r:id="rId3" imgW="7375415" imgH="1971721" progId="Word.Document.12">
                  <p:embed/>
                </p:oleObj>
              </mc:Choice>
              <mc:Fallback>
                <p:oleObj name="Document" r:id="rId3" imgW="7375415" imgH="1971721" progId="Word.Document.12">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19717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srcRect/>
          <a:stretch>
            <a:fillRect/>
          </a:stretch>
        </p:blipFill>
        <p:spPr bwMode="auto">
          <a:xfrm>
            <a:off x="914400" y="2641600"/>
            <a:ext cx="3380953" cy="2500000"/>
          </a:xfrm>
          <a:prstGeom prst="rect">
            <a:avLst/>
          </a:prstGeom>
          <a:noFill/>
          <a:ln w="9525">
            <a:noFill/>
            <a:miter lim="800000"/>
            <a:headEnd/>
            <a:tailEnd/>
          </a:ln>
        </p:spPr>
      </p:pic>
    </p:spTree>
    <p:extLst>
      <p:ext uri="{BB962C8B-B14F-4D97-AF65-F5344CB8AC3E}">
        <p14:creationId xmlns:p14="http://schemas.microsoft.com/office/powerpoint/2010/main" val="214247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498005002"/>
              </p:ext>
            </p:extLst>
          </p:nvPr>
        </p:nvGraphicFramePr>
        <p:xfrm>
          <a:off x="914400" y="685800"/>
          <a:ext cx="7375415" cy="2638563"/>
        </p:xfrm>
        <a:graphic>
          <a:graphicData uri="http://schemas.openxmlformats.org/presentationml/2006/ole">
            <mc:AlternateContent xmlns:mc="http://schemas.openxmlformats.org/markup-compatibility/2006">
              <mc:Choice xmlns:v="urn:schemas-microsoft-com:vml" Requires="v">
                <p:oleObj spid="_x0000_s54318" name="Document" r:id="rId3" imgW="7366931" imgH="2642177" progId="Word.Document.12">
                  <p:embed/>
                </p:oleObj>
              </mc:Choice>
              <mc:Fallback>
                <p:oleObj name="Document" r:id="rId3" imgW="7366931" imgH="2642177" progId="Word.Document.12">
                  <p:embed/>
                  <p:pic>
                    <p:nvPicPr>
                      <p:cNvPr id="0" name="Picture 12"/>
                      <p:cNvPicPr>
                        <a:picLocks noChangeAspect="1" noChangeArrowheads="1"/>
                      </p:cNvPicPr>
                      <p:nvPr/>
                    </p:nvPicPr>
                    <p:blipFill>
                      <a:blip r:embed="rId4"/>
                      <a:srcRect/>
                      <a:stretch>
                        <a:fillRect/>
                      </a:stretch>
                    </p:blipFill>
                    <p:spPr bwMode="auto">
                      <a:xfrm>
                        <a:off x="914400" y="685800"/>
                        <a:ext cx="7375415" cy="263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20352" y="3352800"/>
            <a:ext cx="2904761" cy="2071429"/>
          </a:xfrm>
          <a:prstGeom prst="rect">
            <a:avLst/>
          </a:prstGeom>
          <a:noFill/>
          <a:ln w="9525">
            <a:noFill/>
            <a:miter lim="800000"/>
            <a:headEnd/>
            <a:tailEnd/>
          </a:ln>
        </p:spPr>
      </p:pic>
    </p:spTree>
    <p:extLst>
      <p:ext uri="{BB962C8B-B14F-4D97-AF65-F5344CB8AC3E}">
        <p14:creationId xmlns:p14="http://schemas.microsoft.com/office/powerpoint/2010/main" val="349303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888405992"/>
              </p:ext>
            </p:extLst>
          </p:nvPr>
        </p:nvGraphicFramePr>
        <p:xfrm>
          <a:off x="990600" y="762000"/>
          <a:ext cx="7351713" cy="2606675"/>
        </p:xfrm>
        <a:graphic>
          <a:graphicData uri="http://schemas.openxmlformats.org/presentationml/2006/ole">
            <mc:AlternateContent xmlns:mc="http://schemas.openxmlformats.org/markup-compatibility/2006">
              <mc:Choice xmlns:v="urn:schemas-microsoft-com:vml" Requires="v">
                <p:oleObj spid="_x0000_s55345" name="Document" r:id="rId3" imgW="7375415" imgH="2619840" progId="Word.Document.12">
                  <p:embed/>
                </p:oleObj>
              </mc:Choice>
              <mc:Fallback>
                <p:oleObj name="Document" r:id="rId3" imgW="7375415" imgH="2619840" progId="Word.Document.12">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351713" cy="260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21023" y="3308985"/>
            <a:ext cx="2879612" cy="2726191"/>
          </a:xfrm>
          <a:prstGeom prst="rect">
            <a:avLst/>
          </a:prstGeom>
          <a:noFill/>
          <a:ln w="9525">
            <a:noFill/>
            <a:miter lim="800000"/>
            <a:headEnd/>
            <a:tailEnd/>
          </a:ln>
        </p:spPr>
      </p:pic>
    </p:spTree>
    <p:extLst>
      <p:ext uri="{BB962C8B-B14F-4D97-AF65-F5344CB8AC3E}">
        <p14:creationId xmlns:p14="http://schemas.microsoft.com/office/powerpoint/2010/main" val="1184315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072281845"/>
              </p:ext>
            </p:extLst>
          </p:nvPr>
        </p:nvGraphicFramePr>
        <p:xfrm>
          <a:off x="914400" y="685800"/>
          <a:ext cx="7351713" cy="2816225"/>
        </p:xfrm>
        <a:graphic>
          <a:graphicData uri="http://schemas.openxmlformats.org/presentationml/2006/ole">
            <mc:AlternateContent xmlns:mc="http://schemas.openxmlformats.org/markup-compatibility/2006">
              <mc:Choice xmlns:v="urn:schemas-microsoft-com:vml" Requires="v">
                <p:oleObj spid="_x0000_s56376" name="Document" r:id="rId3" imgW="7375415" imgH="2829398" progId="Word.Document.12">
                  <p:embed/>
                </p:oleObj>
              </mc:Choice>
              <mc:Fallback>
                <p:oleObj name="Document" r:id="rId3" imgW="7375415" imgH="2829398"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51713" cy="281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930106" y="3276600"/>
            <a:ext cx="3004303" cy="1833334"/>
          </a:xfrm>
          <a:prstGeom prst="rect">
            <a:avLst/>
          </a:prstGeom>
          <a:noFill/>
          <a:ln w="9525">
            <a:noFill/>
            <a:miter lim="800000"/>
            <a:headEnd/>
            <a:tailEnd/>
          </a:ln>
        </p:spPr>
      </p:pic>
      <p:graphicFrame>
        <p:nvGraphicFramePr>
          <p:cNvPr id="4" name="Object 3"/>
          <p:cNvGraphicFramePr>
            <a:graphicFrameLocks noChangeAspect="1"/>
          </p:cNvGraphicFramePr>
          <p:nvPr>
            <p:extLst>
              <p:ext uri="{D42A27DB-BD31-4B8C-83A1-F6EECF244321}">
                <p14:modId xmlns:p14="http://schemas.microsoft.com/office/powerpoint/2010/main" val="1664390860"/>
              </p:ext>
            </p:extLst>
          </p:nvPr>
        </p:nvGraphicFramePr>
        <p:xfrm>
          <a:off x="4257675" y="2819400"/>
          <a:ext cx="3076575" cy="495300"/>
        </p:xfrm>
        <a:graphic>
          <a:graphicData uri="http://schemas.openxmlformats.org/presentationml/2006/ole">
            <mc:AlternateContent xmlns:mc="http://schemas.openxmlformats.org/markup-compatibility/2006">
              <mc:Choice xmlns:v="urn:schemas-microsoft-com:vml" Requires="v">
                <p:oleObj spid="_x0000_s56377" name="Document" r:id="rId6" imgW="2590283" imgH="427493" progId="Word.Document.12">
                  <p:embed/>
                </p:oleObj>
              </mc:Choice>
              <mc:Fallback>
                <p:oleObj name="Document" r:id="rId6" imgW="2590283" imgH="427493" progId="Word.Document.12">
                  <p:embed/>
                  <p:pic>
                    <p:nvPicPr>
                      <p:cNvPr id="5" name="Object 4"/>
                      <p:cNvPicPr>
                        <a:picLocks noChangeAspect="1" noChangeArrowheads="1"/>
                      </p:cNvPicPr>
                      <p:nvPr/>
                    </p:nvPicPr>
                    <p:blipFill>
                      <a:blip r:embed="rId7"/>
                      <a:srcRect/>
                      <a:stretch>
                        <a:fillRect/>
                      </a:stretch>
                    </p:blipFill>
                    <p:spPr bwMode="auto">
                      <a:xfrm>
                        <a:off x="4257675" y="2819400"/>
                        <a:ext cx="3076575" cy="495300"/>
                      </a:xfrm>
                      <a:prstGeom prst="rect">
                        <a:avLst/>
                      </a:prstGeom>
                      <a:noFill/>
                      <a:extLst/>
                    </p:spPr>
                  </p:pic>
                </p:oleObj>
              </mc:Fallback>
            </mc:AlternateContent>
          </a:graphicData>
        </a:graphic>
      </p:graphicFrame>
      <p:pic>
        <p:nvPicPr>
          <p:cNvPr id="7" name="Picture 6"/>
          <p:cNvPicPr/>
          <p:nvPr/>
        </p:nvPicPr>
        <p:blipFill>
          <a:blip r:embed="rId8">
            <a:extLst>
              <a:ext uri="{28A0092B-C50C-407E-A947-70E740481C1C}">
                <a14:useLocalDpi xmlns:a14="http://schemas.microsoft.com/office/drawing/2010/main" val="0"/>
              </a:ext>
            </a:extLst>
          </a:blip>
          <a:stretch>
            <a:fillRect/>
          </a:stretch>
        </p:blipFill>
        <p:spPr bwMode="auto">
          <a:xfrm>
            <a:off x="4267200" y="3276600"/>
            <a:ext cx="2867282" cy="1821429"/>
          </a:xfrm>
          <a:prstGeom prst="rect">
            <a:avLst/>
          </a:prstGeom>
          <a:noFill/>
          <a:ln w="9525">
            <a:noFill/>
            <a:miter lim="800000"/>
            <a:headEnd/>
            <a:tailEnd/>
          </a:ln>
        </p:spPr>
      </p:pic>
    </p:spTree>
    <p:extLst>
      <p:ext uri="{BB962C8B-B14F-4D97-AF65-F5344CB8AC3E}">
        <p14:creationId xmlns:p14="http://schemas.microsoft.com/office/powerpoint/2010/main" val="1968888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641538922"/>
              </p:ext>
            </p:extLst>
          </p:nvPr>
        </p:nvGraphicFramePr>
        <p:xfrm>
          <a:off x="914400" y="685800"/>
          <a:ext cx="7375415" cy="3000789"/>
        </p:xfrm>
        <a:graphic>
          <a:graphicData uri="http://schemas.openxmlformats.org/presentationml/2006/ole">
            <mc:AlternateContent xmlns:mc="http://schemas.openxmlformats.org/markup-compatibility/2006">
              <mc:Choice xmlns:v="urn:schemas-microsoft-com:vml" Requires="v">
                <p:oleObj spid="_x0000_s58412" name="Document" r:id="rId3" imgW="7375415" imgH="3000789" progId="Word.Document.12">
                  <p:embed/>
                </p:oleObj>
              </mc:Choice>
              <mc:Fallback>
                <p:oleObj name="Document" r:id="rId3" imgW="7375415" imgH="3000789"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3000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444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942671761"/>
              </p:ext>
            </p:extLst>
          </p:nvPr>
        </p:nvGraphicFramePr>
        <p:xfrm>
          <a:off x="914400" y="685800"/>
          <a:ext cx="7301323" cy="5803543"/>
        </p:xfrm>
        <a:graphic>
          <a:graphicData uri="http://schemas.openxmlformats.org/presentationml/2006/ole">
            <mc:AlternateContent xmlns:mc="http://schemas.openxmlformats.org/markup-compatibility/2006">
              <mc:Choice xmlns:v="urn:schemas-microsoft-com:vml" Requires="v">
                <p:oleObj spid="_x0000_s71716" name="Document" r:id="rId3" imgW="7301323" imgH="5803543" progId="Word.Document.12">
                  <p:embed/>
                </p:oleObj>
              </mc:Choice>
              <mc:Fallback>
                <p:oleObj name="Document" r:id="rId3" imgW="7301323" imgH="5803543" progId="Word.Document.12">
                  <p:embed/>
                  <p:pic>
                    <p:nvPicPr>
                      <p:cNvPr id="0" name="Object 4"/>
                      <p:cNvPicPr>
                        <a:picLocks noChangeAspect="1" noChangeArrowheads="1"/>
                      </p:cNvPicPr>
                      <p:nvPr/>
                    </p:nvPicPr>
                    <p:blipFill>
                      <a:blip r:embed="rId4"/>
                      <a:srcRect/>
                      <a:stretch>
                        <a:fillRect/>
                      </a:stretch>
                    </p:blipFill>
                    <p:spPr bwMode="auto">
                      <a:xfrm>
                        <a:off x="914400" y="685800"/>
                        <a:ext cx="7301323" cy="580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4078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76371859"/>
              </p:ext>
            </p:extLst>
          </p:nvPr>
        </p:nvGraphicFramePr>
        <p:xfrm>
          <a:off x="914400" y="685800"/>
          <a:ext cx="7375415" cy="2896010"/>
        </p:xfrm>
        <a:graphic>
          <a:graphicData uri="http://schemas.openxmlformats.org/presentationml/2006/ole">
            <mc:AlternateContent xmlns:mc="http://schemas.openxmlformats.org/markup-compatibility/2006">
              <mc:Choice xmlns:v="urn:schemas-microsoft-com:vml" Requires="v">
                <p:oleObj spid="_x0000_s59436" name="Document" r:id="rId3" imgW="7375415" imgH="2896010" progId="Word.Document.12">
                  <p:embed/>
                </p:oleObj>
              </mc:Choice>
              <mc:Fallback>
                <p:oleObj name="Document" r:id="rId3" imgW="7375415" imgH="2896010"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896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3293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998614832"/>
              </p:ext>
            </p:extLst>
          </p:nvPr>
        </p:nvGraphicFramePr>
        <p:xfrm>
          <a:off x="914400" y="685800"/>
          <a:ext cx="7301323" cy="426678"/>
        </p:xfrm>
        <a:graphic>
          <a:graphicData uri="http://schemas.openxmlformats.org/presentationml/2006/ole">
            <mc:AlternateContent xmlns:mc="http://schemas.openxmlformats.org/markup-compatibility/2006">
              <mc:Choice xmlns:v="urn:schemas-microsoft-com:vml" Requires="v">
                <p:oleObj spid="_x0000_s60504" name="Document" r:id="rId3" imgW="7301323" imgH="426678" progId="Word.Document.12">
                  <p:embed/>
                </p:oleObj>
              </mc:Choice>
              <mc:Fallback>
                <p:oleObj name="Document" r:id="rId3" imgW="7301323" imgH="426678" progId="Word.Document.12">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01323" cy="426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400" y="1207405"/>
            <a:ext cx="7050667" cy="1685333"/>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933056949"/>
              </p:ext>
            </p:extLst>
          </p:nvPr>
        </p:nvGraphicFramePr>
        <p:xfrm>
          <a:off x="914400" y="3048000"/>
          <a:ext cx="7301323" cy="344583"/>
        </p:xfrm>
        <a:graphic>
          <a:graphicData uri="http://schemas.openxmlformats.org/presentationml/2006/ole">
            <mc:AlternateContent xmlns:mc="http://schemas.openxmlformats.org/markup-compatibility/2006">
              <mc:Choice xmlns:v="urn:schemas-microsoft-com:vml" Requires="v">
                <p:oleObj spid="_x0000_s60505" name="Document" r:id="rId6" imgW="7301323" imgH="344583" progId="Word.Document.12">
                  <p:embed/>
                </p:oleObj>
              </mc:Choice>
              <mc:Fallback>
                <p:oleObj name="Document" r:id="rId6" imgW="7301323" imgH="344583" progId="Word.Document.12">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0480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0546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469975323"/>
              </p:ext>
            </p:extLst>
          </p:nvPr>
        </p:nvGraphicFramePr>
        <p:xfrm>
          <a:off x="914400" y="685800"/>
          <a:ext cx="7375415" cy="2619840"/>
        </p:xfrm>
        <a:graphic>
          <a:graphicData uri="http://schemas.openxmlformats.org/presentationml/2006/ole">
            <mc:AlternateContent xmlns:mc="http://schemas.openxmlformats.org/markup-compatibility/2006">
              <mc:Choice xmlns:v="urn:schemas-microsoft-com:vml" Requires="v">
                <p:oleObj spid="_x0000_s61484" name="Document" r:id="rId3" imgW="7375415" imgH="2619840" progId="Word.Document.12">
                  <p:embed/>
                </p:oleObj>
              </mc:Choice>
              <mc:Fallback>
                <p:oleObj name="Document" r:id="rId3" imgW="7375415" imgH="2619840"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619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6529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075003793"/>
              </p:ext>
            </p:extLst>
          </p:nvPr>
        </p:nvGraphicFramePr>
        <p:xfrm>
          <a:off x="914400" y="685800"/>
          <a:ext cx="7375415" cy="4131397"/>
        </p:xfrm>
        <a:graphic>
          <a:graphicData uri="http://schemas.openxmlformats.org/presentationml/2006/ole">
            <mc:AlternateContent xmlns:mc="http://schemas.openxmlformats.org/markup-compatibility/2006">
              <mc:Choice xmlns:v="urn:schemas-microsoft-com:vml" Requires="v">
                <p:oleObj spid="_x0000_s62508" name="Document" r:id="rId3" imgW="7375415" imgH="4131397" progId="Word.Document.12">
                  <p:embed/>
                </p:oleObj>
              </mc:Choice>
              <mc:Fallback>
                <p:oleObj name="Document" r:id="rId3" imgW="7375415" imgH="4131397"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4131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036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045129652"/>
              </p:ext>
            </p:extLst>
          </p:nvPr>
        </p:nvGraphicFramePr>
        <p:xfrm>
          <a:off x="914400" y="685800"/>
          <a:ext cx="7375415" cy="3248515"/>
        </p:xfrm>
        <a:graphic>
          <a:graphicData uri="http://schemas.openxmlformats.org/presentationml/2006/ole">
            <mc:AlternateContent xmlns:mc="http://schemas.openxmlformats.org/markup-compatibility/2006">
              <mc:Choice xmlns:v="urn:schemas-microsoft-com:vml" Requires="v">
                <p:oleObj spid="_x0000_s63576" name="Document" r:id="rId3" imgW="7376678" imgH="3240593" progId="Word.Document.12">
                  <p:embed/>
                </p:oleObj>
              </mc:Choice>
              <mc:Fallback>
                <p:oleObj name="Document" r:id="rId3" imgW="7376678" imgH="3240593" progId="Word.Document.12">
                  <p:embed/>
                  <p:pic>
                    <p:nvPicPr>
                      <p:cNvPr id="0" name="Picture 18"/>
                      <p:cNvPicPr>
                        <a:picLocks noChangeAspect="1" noChangeArrowheads="1"/>
                      </p:cNvPicPr>
                      <p:nvPr/>
                    </p:nvPicPr>
                    <p:blipFill>
                      <a:blip r:embed="rId4"/>
                      <a:srcRect/>
                      <a:stretch>
                        <a:fillRect/>
                      </a:stretch>
                    </p:blipFill>
                    <p:spPr bwMode="auto">
                      <a:xfrm>
                        <a:off x="914400" y="685800"/>
                        <a:ext cx="7375415" cy="3248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39799" y="3810000"/>
            <a:ext cx="7050667" cy="2069333"/>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1012115427"/>
              </p:ext>
            </p:extLst>
          </p:nvPr>
        </p:nvGraphicFramePr>
        <p:xfrm>
          <a:off x="914400" y="5867400"/>
          <a:ext cx="7301323" cy="344583"/>
        </p:xfrm>
        <a:graphic>
          <a:graphicData uri="http://schemas.openxmlformats.org/presentationml/2006/ole">
            <mc:AlternateContent xmlns:mc="http://schemas.openxmlformats.org/markup-compatibility/2006">
              <mc:Choice xmlns:v="urn:schemas-microsoft-com:vml" Requires="v">
                <p:oleObj spid="_x0000_s63577" name="Document" r:id="rId6" imgW="7301323" imgH="344583" progId="Word.Document.12">
                  <p:embed/>
                </p:oleObj>
              </mc:Choice>
              <mc:Fallback>
                <p:oleObj name="Document" r:id="rId6" imgW="7301323" imgH="344583" progId="Word.Document.12">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8674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61699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093885559"/>
              </p:ext>
            </p:extLst>
          </p:nvPr>
        </p:nvGraphicFramePr>
        <p:xfrm>
          <a:off x="914400" y="685800"/>
          <a:ext cx="7375415" cy="3438990"/>
        </p:xfrm>
        <a:graphic>
          <a:graphicData uri="http://schemas.openxmlformats.org/presentationml/2006/ole">
            <mc:AlternateContent xmlns:mc="http://schemas.openxmlformats.org/markup-compatibility/2006">
              <mc:Choice xmlns:v="urn:schemas-microsoft-com:vml" Requires="v">
                <p:oleObj spid="_x0000_s64597" name="Document" r:id="rId3" imgW="7375415" imgH="3438990" progId="Word.Document.12">
                  <p:embed/>
                </p:oleObj>
              </mc:Choice>
              <mc:Fallback>
                <p:oleObj name="Document" r:id="rId3" imgW="7375415" imgH="3438990" progId="Word.Document.12">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34389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9" y="4003438"/>
            <a:ext cx="7554286" cy="1360000"/>
          </a:xfrm>
          <a:prstGeom prst="rect">
            <a:avLst/>
          </a:prstGeom>
          <a:noFill/>
          <a:ln w="9525">
            <a:noFill/>
            <a:miter lim="800000"/>
            <a:headEnd/>
            <a:tailEnd/>
          </a:ln>
        </p:spPr>
      </p:pic>
      <p:graphicFrame>
        <p:nvGraphicFramePr>
          <p:cNvPr id="8" name="Object 7"/>
          <p:cNvGraphicFramePr>
            <a:graphicFrameLocks noChangeAspect="1"/>
          </p:cNvGraphicFramePr>
          <p:nvPr>
            <p:extLst>
              <p:ext uri="{D42A27DB-BD31-4B8C-83A1-F6EECF244321}">
                <p14:modId xmlns:p14="http://schemas.microsoft.com/office/powerpoint/2010/main" val="379643504"/>
              </p:ext>
            </p:extLst>
          </p:nvPr>
        </p:nvGraphicFramePr>
        <p:xfrm>
          <a:off x="914400" y="5334000"/>
          <a:ext cx="7301323" cy="344583"/>
        </p:xfrm>
        <a:graphic>
          <a:graphicData uri="http://schemas.openxmlformats.org/presentationml/2006/ole">
            <mc:AlternateContent xmlns:mc="http://schemas.openxmlformats.org/markup-compatibility/2006">
              <mc:Choice xmlns:v="urn:schemas-microsoft-com:vml" Requires="v">
                <p:oleObj spid="_x0000_s64598" name="Document" r:id="rId6" imgW="7301323" imgH="344583" progId="Word.Document.12">
                  <p:embed/>
                </p:oleObj>
              </mc:Choice>
              <mc:Fallback>
                <p:oleObj name="Document" r:id="rId6" imgW="7301323" imgH="344583" progId="Word.Document.12">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3340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1810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585471088"/>
              </p:ext>
            </p:extLst>
          </p:nvPr>
        </p:nvGraphicFramePr>
        <p:xfrm>
          <a:off x="914400" y="685800"/>
          <a:ext cx="7375415" cy="4734507"/>
        </p:xfrm>
        <a:graphic>
          <a:graphicData uri="http://schemas.openxmlformats.org/presentationml/2006/ole">
            <mc:AlternateContent xmlns:mc="http://schemas.openxmlformats.org/markup-compatibility/2006">
              <mc:Choice xmlns:v="urn:schemas-microsoft-com:vml" Requires="v">
                <p:oleObj spid="_x0000_s65577" name="Document" r:id="rId3" imgW="7375415" imgH="4734507" progId="Word.Document.12">
                  <p:embed/>
                </p:oleObj>
              </mc:Choice>
              <mc:Fallback>
                <p:oleObj name="Document" r:id="rId3" imgW="7375415" imgH="4734507"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4734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7016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802888646"/>
              </p:ext>
            </p:extLst>
          </p:nvPr>
        </p:nvGraphicFramePr>
        <p:xfrm>
          <a:off x="914400" y="685800"/>
          <a:ext cx="7375415" cy="3496240"/>
        </p:xfrm>
        <a:graphic>
          <a:graphicData uri="http://schemas.openxmlformats.org/presentationml/2006/ole">
            <mc:AlternateContent xmlns:mc="http://schemas.openxmlformats.org/markup-compatibility/2006">
              <mc:Choice xmlns:v="urn:schemas-microsoft-com:vml" Requires="v">
                <p:oleObj spid="_x0000_s66640" name="Document" r:id="rId3" imgW="7375415" imgH="3496240" progId="Word.Document.12">
                  <p:embed/>
                </p:oleObj>
              </mc:Choice>
              <mc:Fallback>
                <p:oleObj name="Document" r:id="rId3" imgW="7375415" imgH="3496240" progId="Word.Document.12">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3496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9" y="4152217"/>
            <a:ext cx="7050667" cy="1056000"/>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3271441537"/>
              </p:ext>
            </p:extLst>
          </p:nvPr>
        </p:nvGraphicFramePr>
        <p:xfrm>
          <a:off x="914400" y="5257800"/>
          <a:ext cx="7301323" cy="344583"/>
        </p:xfrm>
        <a:graphic>
          <a:graphicData uri="http://schemas.openxmlformats.org/presentationml/2006/ole">
            <mc:AlternateContent xmlns:mc="http://schemas.openxmlformats.org/markup-compatibility/2006">
              <mc:Choice xmlns:v="urn:schemas-microsoft-com:vml" Requires="v">
                <p:oleObj spid="_x0000_s66641" name="Document" r:id="rId6" imgW="7301323" imgH="344583" progId="Word.Document.12">
                  <p:embed/>
                </p:oleObj>
              </mc:Choice>
              <mc:Fallback>
                <p:oleObj name="Document" r:id="rId6" imgW="7301323" imgH="344583" progId="Word.Document.12">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2578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1663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169988906"/>
              </p:ext>
            </p:extLst>
          </p:nvPr>
        </p:nvGraphicFramePr>
        <p:xfrm>
          <a:off x="914400" y="685800"/>
          <a:ext cx="7375415" cy="2571951"/>
        </p:xfrm>
        <a:graphic>
          <a:graphicData uri="http://schemas.openxmlformats.org/presentationml/2006/ole">
            <mc:AlternateContent xmlns:mc="http://schemas.openxmlformats.org/markup-compatibility/2006">
              <mc:Choice xmlns:v="urn:schemas-microsoft-com:vml" Requires="v">
                <p:oleObj spid="_x0000_s67662" name="Document" r:id="rId3" imgW="7375415" imgH="2571951" progId="Word.Document.12">
                  <p:embed/>
                </p:oleObj>
              </mc:Choice>
              <mc:Fallback>
                <p:oleObj name="Document" r:id="rId3" imgW="7375415" imgH="2571951"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571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48874" y="2971799"/>
            <a:ext cx="2456446" cy="1553845"/>
          </a:xfrm>
          <a:prstGeom prst="rect">
            <a:avLst/>
          </a:prstGeom>
          <a:noFill/>
          <a:ln w="9525">
            <a:noFill/>
            <a:miter lim="800000"/>
            <a:headEnd/>
            <a:tailEnd/>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4571999" y="3044923"/>
            <a:ext cx="2602666" cy="1450667"/>
          </a:xfrm>
          <a:prstGeom prst="rect">
            <a:avLst/>
          </a:prstGeom>
          <a:noFill/>
          <a:ln w="9525">
            <a:noFill/>
            <a:miter lim="800000"/>
            <a:headEnd/>
            <a:tailEnd/>
          </a:ln>
        </p:spPr>
      </p:pic>
      <p:graphicFrame>
        <p:nvGraphicFramePr>
          <p:cNvPr id="8" name="Object 7"/>
          <p:cNvGraphicFramePr>
            <a:graphicFrameLocks noChangeAspect="1"/>
          </p:cNvGraphicFramePr>
          <p:nvPr>
            <p:extLst>
              <p:ext uri="{D42A27DB-BD31-4B8C-83A1-F6EECF244321}">
                <p14:modId xmlns:p14="http://schemas.microsoft.com/office/powerpoint/2010/main" val="53948119"/>
              </p:ext>
            </p:extLst>
          </p:nvPr>
        </p:nvGraphicFramePr>
        <p:xfrm>
          <a:off x="921544" y="4529344"/>
          <a:ext cx="7300912" cy="427037"/>
        </p:xfrm>
        <a:graphic>
          <a:graphicData uri="http://schemas.openxmlformats.org/presentationml/2006/ole">
            <mc:AlternateContent xmlns:mc="http://schemas.openxmlformats.org/markup-compatibility/2006">
              <mc:Choice xmlns:v="urn:schemas-microsoft-com:vml" Requires="v">
                <p:oleObj spid="_x0000_s67663" name="Document" r:id="rId7" imgW="7301323" imgH="427038" progId="Word.Document.12">
                  <p:embed/>
                </p:oleObj>
              </mc:Choice>
              <mc:Fallback>
                <p:oleObj name="Document" r:id="rId7" imgW="7301323" imgH="427038" progId="Word.Document.12">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544" y="4529344"/>
                        <a:ext cx="730091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3369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728330257"/>
              </p:ext>
            </p:extLst>
          </p:nvPr>
        </p:nvGraphicFramePr>
        <p:xfrm>
          <a:off x="914400" y="685800"/>
          <a:ext cx="7375415" cy="2737941"/>
        </p:xfrm>
        <a:graphic>
          <a:graphicData uri="http://schemas.openxmlformats.org/presentationml/2006/ole">
            <mc:AlternateContent xmlns:mc="http://schemas.openxmlformats.org/markup-compatibility/2006">
              <mc:Choice xmlns:v="urn:schemas-microsoft-com:vml" Requires="v">
                <p:oleObj spid="_x0000_s68684" name="Document" r:id="rId3" imgW="7375415" imgH="2737941" progId="Word.Document.12">
                  <p:embed/>
                </p:oleObj>
              </mc:Choice>
              <mc:Fallback>
                <p:oleObj name="Document" r:id="rId3" imgW="7375415" imgH="2737941" progId="Word.Document.1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7379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1067568" y="3402375"/>
            <a:ext cx="6171432" cy="1142858"/>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3362155883"/>
              </p:ext>
            </p:extLst>
          </p:nvPr>
        </p:nvGraphicFramePr>
        <p:xfrm>
          <a:off x="914400" y="4572000"/>
          <a:ext cx="7301323" cy="344583"/>
        </p:xfrm>
        <a:graphic>
          <a:graphicData uri="http://schemas.openxmlformats.org/presentationml/2006/ole">
            <mc:AlternateContent xmlns:mc="http://schemas.openxmlformats.org/markup-compatibility/2006">
              <mc:Choice xmlns:v="urn:schemas-microsoft-com:vml" Requires="v">
                <p:oleObj spid="_x0000_s68685" name="Document" r:id="rId6" imgW="7301323" imgH="344583" progId="Word.Document.12">
                  <p:embed/>
                </p:oleObj>
              </mc:Choice>
              <mc:Fallback>
                <p:oleObj name="Document" r:id="rId6" imgW="7301323" imgH="344583" progId="Word.Document.12">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5720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393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881713656"/>
              </p:ext>
            </p:extLst>
          </p:nvPr>
        </p:nvGraphicFramePr>
        <p:xfrm>
          <a:off x="914400" y="685800"/>
          <a:ext cx="7301323" cy="1884225"/>
        </p:xfrm>
        <a:graphic>
          <a:graphicData uri="http://schemas.openxmlformats.org/presentationml/2006/ole">
            <mc:AlternateContent xmlns:mc="http://schemas.openxmlformats.org/markup-compatibility/2006">
              <mc:Choice xmlns:v="urn:schemas-microsoft-com:vml" Requires="v">
                <p:oleObj spid="_x0000_s29749" name="Document" r:id="rId3" imgW="7301323" imgH="1884225" progId="Word.Document.12">
                  <p:embed/>
                </p:oleObj>
              </mc:Choice>
              <mc:Fallback>
                <p:oleObj name="Document" r:id="rId3" imgW="7301323" imgH="1884225" progId="Word.Document.12">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01323" cy="18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4349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123075946"/>
              </p:ext>
            </p:extLst>
          </p:nvPr>
        </p:nvGraphicFramePr>
        <p:xfrm>
          <a:off x="914400" y="685800"/>
          <a:ext cx="7375415" cy="2157155"/>
        </p:xfrm>
        <a:graphic>
          <a:graphicData uri="http://schemas.openxmlformats.org/presentationml/2006/ole">
            <mc:AlternateContent xmlns:mc="http://schemas.openxmlformats.org/markup-compatibility/2006">
              <mc:Choice xmlns:v="urn:schemas-microsoft-com:vml" Requires="v">
                <p:oleObj spid="_x0000_s69708" name="Document" r:id="rId3" imgW="7375415" imgH="2157155" progId="Word.Document.12">
                  <p:embed/>
                </p:oleObj>
              </mc:Choice>
              <mc:Fallback>
                <p:oleObj name="Document" r:id="rId3" imgW="7375415" imgH="2157155" progId="Word.Document.1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157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397" y="2820049"/>
            <a:ext cx="6171428" cy="537143"/>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716443103"/>
              </p:ext>
            </p:extLst>
          </p:nvPr>
        </p:nvGraphicFramePr>
        <p:xfrm>
          <a:off x="914400" y="3314700"/>
          <a:ext cx="7301323" cy="344583"/>
        </p:xfrm>
        <a:graphic>
          <a:graphicData uri="http://schemas.openxmlformats.org/presentationml/2006/ole">
            <mc:AlternateContent xmlns:mc="http://schemas.openxmlformats.org/markup-compatibility/2006">
              <mc:Choice xmlns:v="urn:schemas-microsoft-com:vml" Requires="v">
                <p:oleObj spid="_x0000_s69709" name="Document" r:id="rId6" imgW="7301323" imgH="344583" progId="Word.Document.12">
                  <p:embed/>
                </p:oleObj>
              </mc:Choice>
              <mc:Fallback>
                <p:oleObj name="Document" r:id="rId6" imgW="7301323" imgH="344583" progId="Word.Document.12">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3147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6624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142119426"/>
              </p:ext>
            </p:extLst>
          </p:nvPr>
        </p:nvGraphicFramePr>
        <p:xfrm>
          <a:off x="914400" y="685800"/>
          <a:ext cx="7375415" cy="1304879"/>
        </p:xfrm>
        <a:graphic>
          <a:graphicData uri="http://schemas.openxmlformats.org/presentationml/2006/ole">
            <mc:AlternateContent xmlns:mc="http://schemas.openxmlformats.org/markup-compatibility/2006">
              <mc:Choice xmlns:v="urn:schemas-microsoft-com:vml" Requires="v">
                <p:oleObj spid="_x0000_s70694" name="Document" r:id="rId3" imgW="7375415" imgH="1304879" progId="Word.Document.12">
                  <p:embed/>
                </p:oleObj>
              </mc:Choice>
              <mc:Fallback>
                <p:oleObj name="Document" r:id="rId3" imgW="7375415" imgH="1304879"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13048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208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5800" y="533400"/>
            <a:ext cx="7848600" cy="5786199"/>
          </a:xfrm>
          <a:prstGeom prst="rect">
            <a:avLst/>
          </a:prstGeom>
          <a:noFill/>
        </p:spPr>
        <p:txBody>
          <a:bodyPr wrap="square" rtlCol="0">
            <a:spAutoFit/>
          </a:bodyPr>
          <a:lstStyle/>
          <a:p>
            <a:r>
              <a:rPr lang="en-US" sz="2800" b="1" dirty="0">
                <a:solidFill>
                  <a:srgbClr val="0033CC"/>
                </a:solidFill>
                <a:latin typeface="Arial" panose="020B0604020202020204" pitchFamily="34" charset="0"/>
                <a:cs typeface="Arial" panose="020B0604020202020204" pitchFamily="34" charset="0"/>
              </a:rPr>
              <a:t>The logical Query Processing Phases: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What sets SQL Server apart from other programming languages is the way it processes its code. Generally, most programming languages process statement from top to bottom. But in contrast, SQL Server processes them in a unique order which is known as </a:t>
            </a:r>
            <a:r>
              <a:rPr lang="en-US" b="1" dirty="0">
                <a:latin typeface="Arial" panose="020B0604020202020204" pitchFamily="34" charset="0"/>
                <a:cs typeface="Arial" panose="020B0604020202020204" pitchFamily="34" charset="0"/>
              </a:rPr>
              <a:t>Logical Query Processing Phase</a:t>
            </a:r>
            <a:r>
              <a:rPr lang="en-US" dirty="0">
                <a:latin typeface="Arial" panose="020B0604020202020204" pitchFamily="34" charset="0"/>
                <a:cs typeface="Arial" panose="020B0604020202020204" pitchFamily="34" charset="0"/>
              </a:rPr>
              <a:t>. These phases generate a series of virtual tables with each virtual table feeding into the next phase (virtual tables are not viewable).</a:t>
            </a:r>
          </a:p>
          <a:p>
            <a:endParaRPr lang="en-US" dirty="0">
              <a:latin typeface="Arial" panose="020B0604020202020204" pitchFamily="34" charset="0"/>
              <a:cs typeface="Arial" panose="020B0604020202020204" pitchFamily="34" charset="0"/>
            </a:endParaRPr>
          </a:p>
          <a:p>
            <a:pPr lvl="1"/>
            <a:r>
              <a:rPr lang="en-US" b="1" dirty="0">
                <a:latin typeface="Courier New" panose="02070309020205020404" pitchFamily="49" charset="0"/>
                <a:cs typeface="Courier New" panose="02070309020205020404" pitchFamily="49" charset="0"/>
              </a:rPr>
              <a:t>1.	FROM</a:t>
            </a:r>
          </a:p>
          <a:p>
            <a:pPr lvl="1"/>
            <a:r>
              <a:rPr lang="en-US" b="1" dirty="0">
                <a:latin typeface="Courier New" panose="02070309020205020404" pitchFamily="49" charset="0"/>
                <a:cs typeface="Courier New" panose="02070309020205020404" pitchFamily="49" charset="0"/>
              </a:rPr>
              <a:t>2.	ON</a:t>
            </a:r>
          </a:p>
          <a:p>
            <a:pPr lvl="1"/>
            <a:r>
              <a:rPr lang="en-US" b="1" dirty="0">
                <a:latin typeface="Courier New" panose="02070309020205020404" pitchFamily="49" charset="0"/>
                <a:cs typeface="Courier New" panose="02070309020205020404" pitchFamily="49" charset="0"/>
              </a:rPr>
              <a:t>3.	OUTTER</a:t>
            </a:r>
          </a:p>
          <a:p>
            <a:pPr lvl="1"/>
            <a:r>
              <a:rPr lang="en-US" b="1" dirty="0">
                <a:latin typeface="Courier New" panose="02070309020205020404" pitchFamily="49" charset="0"/>
                <a:cs typeface="Courier New" panose="02070309020205020404" pitchFamily="49" charset="0"/>
              </a:rPr>
              <a:t>4.	WHERE</a:t>
            </a:r>
          </a:p>
          <a:p>
            <a:pPr lvl="1"/>
            <a:r>
              <a:rPr lang="en-US" b="1" dirty="0">
                <a:latin typeface="Courier New" panose="02070309020205020404" pitchFamily="49" charset="0"/>
                <a:cs typeface="Courier New" panose="02070309020205020404" pitchFamily="49" charset="0"/>
              </a:rPr>
              <a:t>5.	GROUP BY</a:t>
            </a:r>
          </a:p>
          <a:p>
            <a:pPr lvl="1"/>
            <a:r>
              <a:rPr lang="en-US" b="1" dirty="0">
                <a:latin typeface="Courier New" panose="02070309020205020404" pitchFamily="49" charset="0"/>
                <a:cs typeface="Courier New" panose="02070309020205020404" pitchFamily="49" charset="0"/>
              </a:rPr>
              <a:t>6.	CUBE | ROLLUP</a:t>
            </a:r>
          </a:p>
          <a:p>
            <a:pPr lvl="1"/>
            <a:r>
              <a:rPr lang="en-US" b="1" dirty="0">
                <a:latin typeface="Courier New" panose="02070309020205020404" pitchFamily="49" charset="0"/>
                <a:cs typeface="Courier New" panose="02070309020205020404" pitchFamily="49" charset="0"/>
              </a:rPr>
              <a:t>7.	HAVING</a:t>
            </a:r>
          </a:p>
          <a:p>
            <a:pPr lvl="1"/>
            <a:r>
              <a:rPr lang="en-US" b="1" dirty="0">
                <a:latin typeface="Courier New" panose="02070309020205020404" pitchFamily="49" charset="0"/>
                <a:cs typeface="Courier New" panose="02070309020205020404" pitchFamily="49" charset="0"/>
              </a:rPr>
              <a:t>8.	SELECT</a:t>
            </a:r>
          </a:p>
          <a:p>
            <a:pPr lvl="1"/>
            <a:r>
              <a:rPr lang="en-US" b="1" dirty="0">
                <a:latin typeface="Courier New" panose="02070309020205020404" pitchFamily="49" charset="0"/>
                <a:cs typeface="Courier New" panose="02070309020205020404" pitchFamily="49" charset="0"/>
              </a:rPr>
              <a:t>9.	DISTINCT</a:t>
            </a:r>
          </a:p>
          <a:p>
            <a:pPr lvl="1"/>
            <a:r>
              <a:rPr lang="en-US" b="1" dirty="0">
                <a:latin typeface="Courier New" panose="02070309020205020404" pitchFamily="49" charset="0"/>
                <a:cs typeface="Courier New" panose="02070309020205020404" pitchFamily="49" charset="0"/>
              </a:rPr>
              <a:t>10.	TOP</a:t>
            </a:r>
          </a:p>
          <a:p>
            <a:pPr lvl="1"/>
            <a:r>
              <a:rPr lang="en-US" b="1" dirty="0">
                <a:latin typeface="Courier New" panose="02070309020205020404" pitchFamily="49" charset="0"/>
                <a:cs typeface="Courier New" panose="02070309020205020404" pitchFamily="49" charset="0"/>
              </a:rPr>
              <a:t>11.	ORDER BY</a:t>
            </a:r>
          </a:p>
        </p:txBody>
      </p:sp>
    </p:spTree>
    <p:extLst>
      <p:ext uri="{BB962C8B-B14F-4D97-AF65-F5344CB8AC3E}">
        <p14:creationId xmlns:p14="http://schemas.microsoft.com/office/powerpoint/2010/main" val="35663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087140203"/>
              </p:ext>
            </p:extLst>
          </p:nvPr>
        </p:nvGraphicFramePr>
        <p:xfrm>
          <a:off x="914400" y="685800"/>
          <a:ext cx="7375415" cy="1733717"/>
        </p:xfrm>
        <a:graphic>
          <a:graphicData uri="http://schemas.openxmlformats.org/presentationml/2006/ole">
            <mc:AlternateContent xmlns:mc="http://schemas.openxmlformats.org/markup-compatibility/2006">
              <mc:Choice xmlns:v="urn:schemas-microsoft-com:vml" Requires="v">
                <p:oleObj spid="_x0000_s30828" name="Document" r:id="rId3" imgW="7376678" imgH="1733717" progId="Word.Document.12">
                  <p:embed/>
                </p:oleObj>
              </mc:Choice>
              <mc:Fallback>
                <p:oleObj name="Document" r:id="rId3" imgW="7376678" imgH="1733717" progId="Word.Document.12">
                  <p:embed/>
                  <p:pic>
                    <p:nvPicPr>
                      <p:cNvPr id="0" name="Picture 36"/>
                      <p:cNvPicPr>
                        <a:picLocks noChangeAspect="1" noChangeArrowheads="1"/>
                      </p:cNvPicPr>
                      <p:nvPr/>
                    </p:nvPicPr>
                    <p:blipFill>
                      <a:blip r:embed="rId4"/>
                      <a:srcRect/>
                      <a:stretch>
                        <a:fillRect/>
                      </a:stretch>
                    </p:blipFill>
                    <p:spPr bwMode="auto">
                      <a:xfrm>
                        <a:off x="914400" y="685800"/>
                        <a:ext cx="7375415" cy="1733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400" y="2367365"/>
            <a:ext cx="7108571" cy="1805714"/>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2021829416"/>
              </p:ext>
            </p:extLst>
          </p:nvPr>
        </p:nvGraphicFramePr>
        <p:xfrm>
          <a:off x="914400" y="4127500"/>
          <a:ext cx="7301323" cy="344583"/>
        </p:xfrm>
        <a:graphic>
          <a:graphicData uri="http://schemas.openxmlformats.org/presentationml/2006/ole">
            <mc:AlternateContent xmlns:mc="http://schemas.openxmlformats.org/markup-compatibility/2006">
              <mc:Choice xmlns:v="urn:schemas-microsoft-com:vml" Requires="v">
                <p:oleObj spid="_x0000_s30829" name="Document" r:id="rId6" imgW="7301323" imgH="344583" progId="Word.Document.12">
                  <p:embed/>
                </p:oleObj>
              </mc:Choice>
              <mc:Fallback>
                <p:oleObj name="Document" r:id="rId6" imgW="7301323" imgH="344583" progId="Word.Document.12">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275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222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710405386"/>
              </p:ext>
            </p:extLst>
          </p:nvPr>
        </p:nvGraphicFramePr>
        <p:xfrm>
          <a:off x="914400" y="685800"/>
          <a:ext cx="7375415" cy="2486255"/>
        </p:xfrm>
        <a:graphic>
          <a:graphicData uri="http://schemas.openxmlformats.org/presentationml/2006/ole">
            <mc:AlternateContent xmlns:mc="http://schemas.openxmlformats.org/markup-compatibility/2006">
              <mc:Choice xmlns:v="urn:schemas-microsoft-com:vml" Requires="v">
                <p:oleObj spid="_x0000_s31796" name="Document" r:id="rId3" imgW="7375415" imgH="2486255" progId="Word.Document.12">
                  <p:embed/>
                </p:oleObj>
              </mc:Choice>
              <mc:Fallback>
                <p:oleObj name="Document" r:id="rId3" imgW="7375415" imgH="2486255" progId="Word.Document.12">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486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72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401625683"/>
              </p:ext>
            </p:extLst>
          </p:nvPr>
        </p:nvGraphicFramePr>
        <p:xfrm>
          <a:off x="914400" y="685800"/>
          <a:ext cx="7375415" cy="2829398"/>
        </p:xfrm>
        <a:graphic>
          <a:graphicData uri="http://schemas.openxmlformats.org/presentationml/2006/ole">
            <mc:AlternateContent xmlns:mc="http://schemas.openxmlformats.org/markup-compatibility/2006">
              <mc:Choice xmlns:v="urn:schemas-microsoft-com:vml" Requires="v">
                <p:oleObj spid="_x0000_s32870" name="Document" r:id="rId3" imgW="7375415" imgH="2829398" progId="Word.Document.12">
                  <p:embed/>
                </p:oleObj>
              </mc:Choice>
              <mc:Fallback>
                <p:oleObj name="Document" r:id="rId3" imgW="7375415" imgH="2829398" progId="Word.Document.12">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829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90600" y="3352800"/>
            <a:ext cx="7108571" cy="925715"/>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711800814"/>
              </p:ext>
            </p:extLst>
          </p:nvPr>
        </p:nvGraphicFramePr>
        <p:xfrm>
          <a:off x="914400" y="4267200"/>
          <a:ext cx="7301323" cy="344583"/>
        </p:xfrm>
        <a:graphic>
          <a:graphicData uri="http://schemas.openxmlformats.org/presentationml/2006/ole">
            <mc:AlternateContent xmlns:mc="http://schemas.openxmlformats.org/markup-compatibility/2006">
              <mc:Choice xmlns:v="urn:schemas-microsoft-com:vml" Requires="v">
                <p:oleObj spid="_x0000_s32871" name="Document" r:id="rId6" imgW="7301323" imgH="344583" progId="Word.Document.12">
                  <p:embed/>
                </p:oleObj>
              </mc:Choice>
              <mc:Fallback>
                <p:oleObj name="Document" r:id="rId6" imgW="7301323" imgH="344583" progId="Word.Document.12">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2672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030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721745011"/>
              </p:ext>
            </p:extLst>
          </p:nvPr>
        </p:nvGraphicFramePr>
        <p:xfrm>
          <a:off x="914400" y="685800"/>
          <a:ext cx="7375415" cy="2600756"/>
        </p:xfrm>
        <a:graphic>
          <a:graphicData uri="http://schemas.openxmlformats.org/presentationml/2006/ole">
            <mc:AlternateContent xmlns:mc="http://schemas.openxmlformats.org/markup-compatibility/2006">
              <mc:Choice xmlns:v="urn:schemas-microsoft-com:vml" Requires="v">
                <p:oleObj spid="_x0000_s33892" name="Document" r:id="rId3" imgW="7375415" imgH="2600756" progId="Word.Document.12">
                  <p:embed/>
                </p:oleObj>
              </mc:Choice>
              <mc:Fallback>
                <p:oleObj name="Document" r:id="rId3" imgW="7375415" imgH="2600756" progId="Word.Document.12">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75415" cy="2600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bwMode="auto">
          <a:xfrm>
            <a:off x="1046253" y="3048001"/>
            <a:ext cx="6582007" cy="857143"/>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639462166"/>
              </p:ext>
            </p:extLst>
          </p:nvPr>
        </p:nvGraphicFramePr>
        <p:xfrm>
          <a:off x="914400" y="3886200"/>
          <a:ext cx="7301323" cy="344583"/>
        </p:xfrm>
        <a:graphic>
          <a:graphicData uri="http://schemas.openxmlformats.org/presentationml/2006/ole">
            <mc:AlternateContent xmlns:mc="http://schemas.openxmlformats.org/markup-compatibility/2006">
              <mc:Choice xmlns:v="urn:schemas-microsoft-com:vml" Requires="v">
                <p:oleObj spid="_x0000_s33893" name="Document" r:id="rId6" imgW="7301323" imgH="344583" progId="Word.Document.12">
                  <p:embed/>
                </p:oleObj>
              </mc:Choice>
              <mc:Fallback>
                <p:oleObj name="Document" r:id="rId6" imgW="7301323" imgH="344583" progId="Word.Document.12">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8862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730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080475443"/>
              </p:ext>
            </p:extLst>
          </p:nvPr>
        </p:nvGraphicFramePr>
        <p:xfrm>
          <a:off x="914400" y="685800"/>
          <a:ext cx="7351713" cy="3319463"/>
        </p:xfrm>
        <a:graphic>
          <a:graphicData uri="http://schemas.openxmlformats.org/presentationml/2006/ole">
            <mc:AlternateContent xmlns:mc="http://schemas.openxmlformats.org/markup-compatibility/2006">
              <mc:Choice xmlns:v="urn:schemas-microsoft-com:vml" Requires="v">
                <p:oleObj spid="_x0000_s34916" name="Document" r:id="rId3" imgW="7375415" imgH="3334211" progId="Word.Document.12">
                  <p:embed/>
                </p:oleObj>
              </mc:Choice>
              <mc:Fallback>
                <p:oleObj name="Document" r:id="rId3" imgW="7375415" imgH="3334211" progId="Word.Document.12">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51713" cy="331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14400" y="3881319"/>
            <a:ext cx="6868572" cy="1233875"/>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2987615328"/>
              </p:ext>
            </p:extLst>
          </p:nvPr>
        </p:nvGraphicFramePr>
        <p:xfrm>
          <a:off x="914400" y="5181600"/>
          <a:ext cx="7301323" cy="344583"/>
        </p:xfrm>
        <a:graphic>
          <a:graphicData uri="http://schemas.openxmlformats.org/presentationml/2006/ole">
            <mc:AlternateContent xmlns:mc="http://schemas.openxmlformats.org/markup-compatibility/2006">
              <mc:Choice xmlns:v="urn:schemas-microsoft-com:vml" Requires="v">
                <p:oleObj spid="_x0000_s34917" name="Document" r:id="rId6" imgW="7301323" imgH="344583" progId="Word.Document.12">
                  <p:embed/>
                </p:oleObj>
              </mc:Choice>
              <mc:Fallback>
                <p:oleObj name="Document" r:id="rId6" imgW="7301323" imgH="344583" progId="Word.Document.12">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181600"/>
                        <a:ext cx="7301323" cy="344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97777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21429</TotalTime>
  <Words>145</Words>
  <Application>Microsoft Office PowerPoint</Application>
  <PresentationFormat>On-screen Show (4:3)</PresentationFormat>
  <Paragraphs>18</Paragraphs>
  <Slides>42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1" baseType="lpstr">
      <vt:lpstr>Arial</vt:lpstr>
      <vt:lpstr>Arial Narrow</vt:lpstr>
      <vt:lpstr>Calibri</vt:lpstr>
      <vt:lpstr>Courier New</vt:lpstr>
      <vt:lpstr>Garamond</vt:lpstr>
      <vt:lpstr>Times New Roman</vt:lpstr>
      <vt:lpstr>Organic</vt:lpstr>
      <vt:lpstr>Document</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Stahr, Michael C. Mr.</cp:lastModifiedBy>
  <cp:revision>76</cp:revision>
  <cp:lastPrinted>2019-02-21T12:54:30Z</cp:lastPrinted>
  <dcterms:created xsi:type="dcterms:W3CDTF">2011-02-08T23:20:43Z</dcterms:created>
  <dcterms:modified xsi:type="dcterms:W3CDTF">2021-02-18T14:20:42Z</dcterms:modified>
</cp:coreProperties>
</file>