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8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EBFF683-FD77-4A63-B03D-41965625E7E0}" type="datetimeFigureOut">
              <a:rPr lang="en-US"/>
              <a:pPr>
                <a:defRPr/>
              </a:pPr>
              <a:t>2/15/2021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4727F3-4AEC-4B14-A8D5-E74EF129D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1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923995-560A-4F3E-ACDD-9E21ECC87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9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EE9DF2-D84E-41FF-A8FE-19E548A4A78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40638BE-E7E2-4BB5-93B9-FC2E4F62DB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6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D2757B2-B98C-4897-9AA4-11DF37FBB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707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D2757B2-B98C-4897-9AA4-11DF37FBB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3532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D2757B2-B98C-4897-9AA4-11DF37FBB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861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D2757B2-B98C-4897-9AA4-11DF37FBB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241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D2757B2-B98C-4897-9AA4-11DF37FBB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9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D2757B2-B98C-4897-9AA4-11DF37FBB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18211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F0ED378-3A27-4578-9671-F949EB67D1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91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81C7EAA-1C5C-40E2-B1D0-173817DD48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2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8FAA7EC-F494-4E8A-BFDA-31BD1B9C1B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1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5DCDF2A-FF38-4671-9973-D6337FD641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3CCA811-1FD9-4408-BBF1-5AF43C9CEC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2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87D21E0-6144-460B-AD10-28583AFB90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1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546DF1E-3245-4FF7-8EF3-C02303EEE5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7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48444E93-43DB-4CC9-B5FD-73AD5446B36B}" type="slidenum">
              <a:rPr lang="en-US" sz="900" smtClean="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0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8F939DD-9465-46A7-AA8F-60FD0DEFA4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143E3D9-8A5D-456A-9AB1-1331BBF7EC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Murach's SQL Server 2016, C5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D2757B2-B98C-4897-9AA4-11DF37FBB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25.pn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28.png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Document15.docx"/><Relationship Id="rId5" Type="http://schemas.openxmlformats.org/officeDocument/2006/relationships/image" Target="../media/image31.png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34.png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8.png"/><Relationship Id="rId4" Type="http://schemas.openxmlformats.org/officeDocument/2006/relationships/image" Target="../media/image3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Document23.docx"/><Relationship Id="rId5" Type="http://schemas.openxmlformats.org/officeDocument/2006/relationships/image" Target="../media/image43.png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Word_Document25.docx"/><Relationship Id="rId5" Type="http://schemas.openxmlformats.org/officeDocument/2006/relationships/image" Target="../media/image46.png"/><Relationship Id="rId4" Type="http://schemas.openxmlformats.org/officeDocument/2006/relationships/image" Target="../media/image4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43.png"/><Relationship Id="rId4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1.png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5.png"/><Relationship Id="rId4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8.png"/><Relationship Id="rId4" Type="http://schemas.openxmlformats.org/officeDocument/2006/relationships/image" Target="../media/image5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2.png"/><Relationship Id="rId4" Type="http://schemas.openxmlformats.org/officeDocument/2006/relationships/image" Target="../media/image6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half" idx="10"/>
          </p:nvPr>
        </p:nvSpPr>
        <p:spPr>
          <a:xfrm>
            <a:off x="6308615" y="5867400"/>
            <a:ext cx="1981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C5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5867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441981"/>
              </p:ext>
            </p:extLst>
          </p:nvPr>
        </p:nvGraphicFramePr>
        <p:xfrm>
          <a:off x="914400" y="685800"/>
          <a:ext cx="7375415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Document" r:id="rId4" imgW="7375415" imgH="2309103" progId="Word.Document.12">
                  <p:embed/>
                </p:oleObj>
              </mc:Choice>
              <mc:Fallback>
                <p:oleObj name="Document" r:id="rId4" imgW="7375415" imgH="230910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309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995677"/>
              </p:ext>
            </p:extLst>
          </p:nvPr>
        </p:nvGraphicFramePr>
        <p:xfrm>
          <a:off x="914400" y="690563"/>
          <a:ext cx="7361238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Document" r:id="rId3" imgW="7366931" imgH="2741317" progId="Word.Document.12">
                  <p:embed/>
                </p:oleObj>
              </mc:Choice>
              <mc:Fallback>
                <p:oleObj name="Document" r:id="rId3" imgW="7366931" imgH="2741317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273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911" y="3962400"/>
            <a:ext cx="6360750" cy="19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72395"/>
              </p:ext>
            </p:extLst>
          </p:nvPr>
        </p:nvGraphicFramePr>
        <p:xfrm>
          <a:off x="914400" y="690563"/>
          <a:ext cx="7361238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Document" r:id="rId3" imgW="7366931" imgH="2280225" progId="Word.Document.12">
                  <p:embed/>
                </p:oleObj>
              </mc:Choice>
              <mc:Fallback>
                <p:oleObj name="Document" r:id="rId3" imgW="7366931" imgH="2280225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457" y="2907200"/>
            <a:ext cx="7257143" cy="1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189724"/>
              </p:ext>
            </p:extLst>
          </p:nvPr>
        </p:nvGraphicFramePr>
        <p:xfrm>
          <a:off x="921338" y="42672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338" y="42672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14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53811"/>
              </p:ext>
            </p:extLst>
          </p:nvPr>
        </p:nvGraphicFramePr>
        <p:xfrm>
          <a:off x="914400" y="690563"/>
          <a:ext cx="7221538" cy="278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name="Document" r:id="rId3" imgW="7366931" imgH="2855238" progId="Word.Document.12">
                  <p:embed/>
                </p:oleObj>
              </mc:Choice>
              <mc:Fallback>
                <p:oleObj name="Document" r:id="rId3" imgW="7366931" imgH="2855238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221538" cy="278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457" y="3527425"/>
            <a:ext cx="7257143" cy="1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267348"/>
              </p:ext>
            </p:extLst>
          </p:nvPr>
        </p:nvGraphicFramePr>
        <p:xfrm>
          <a:off x="861395" y="5011642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95" y="5011642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199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98369"/>
              </p:ext>
            </p:extLst>
          </p:nvPr>
        </p:nvGraphicFramePr>
        <p:xfrm>
          <a:off x="914400" y="690563"/>
          <a:ext cx="7361238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Document" r:id="rId3" imgW="7366931" imgH="3081999" progId="Word.Document.12">
                  <p:embed/>
                </p:oleObj>
              </mc:Choice>
              <mc:Fallback>
                <p:oleObj name="Document" r:id="rId3" imgW="7366931" imgH="3081999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307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428" y="3796299"/>
            <a:ext cx="7257143" cy="1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70418"/>
              </p:ext>
            </p:extLst>
          </p:nvPr>
        </p:nvGraphicFramePr>
        <p:xfrm>
          <a:off x="867228" y="5280518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28" y="5280518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70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334513"/>
              </p:ext>
            </p:extLst>
          </p:nvPr>
        </p:nvGraphicFramePr>
        <p:xfrm>
          <a:off x="914400" y="690563"/>
          <a:ext cx="7361238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Document" r:id="rId3" imgW="7366931" imgH="3202409" progId="Word.Document.12">
                  <p:embed/>
                </p:oleObj>
              </mc:Choice>
              <mc:Fallback>
                <p:oleObj name="Document" r:id="rId3" imgW="7366931" imgH="3202409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319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9408" y="3962400"/>
            <a:ext cx="70305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544766"/>
              </p:ext>
            </p:extLst>
          </p:nvPr>
        </p:nvGraphicFramePr>
        <p:xfrm>
          <a:off x="914400" y="52578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27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631607"/>
              </p:ext>
            </p:extLst>
          </p:nvPr>
        </p:nvGraphicFramePr>
        <p:xfrm>
          <a:off x="914400" y="690563"/>
          <a:ext cx="7361238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Document" r:id="rId3" imgW="7366931" imgH="3202409" progId="Word.Document.12">
                  <p:embed/>
                </p:oleObj>
              </mc:Choice>
              <mc:Fallback>
                <p:oleObj name="Document" r:id="rId3" imgW="7366931" imgH="3202409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319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3593" y="3913989"/>
            <a:ext cx="7257143" cy="13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456015"/>
              </p:ext>
            </p:extLst>
          </p:nvPr>
        </p:nvGraphicFramePr>
        <p:xfrm>
          <a:off x="902563" y="520939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563" y="520939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73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009994"/>
              </p:ext>
            </p:extLst>
          </p:nvPr>
        </p:nvGraphicFramePr>
        <p:xfrm>
          <a:off x="914400" y="690563"/>
          <a:ext cx="7361238" cy="342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Document" r:id="rId3" imgW="7366931" imgH="3432775" progId="Word.Document.12">
                  <p:embed/>
                </p:oleObj>
              </mc:Choice>
              <mc:Fallback>
                <p:oleObj name="Document" r:id="rId3" imgW="7366931" imgH="3432775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342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4117019"/>
            <a:ext cx="6240000" cy="18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270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24773"/>
              </p:ext>
            </p:extLst>
          </p:nvPr>
        </p:nvGraphicFramePr>
        <p:xfrm>
          <a:off x="914400" y="690563"/>
          <a:ext cx="7361238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Document" r:id="rId3" imgW="7366931" imgH="3081999" progId="Word.Document.12">
                  <p:embed/>
                </p:oleObj>
              </mc:Choice>
              <mc:Fallback>
                <p:oleObj name="Document" r:id="rId3" imgW="7366931" imgH="308199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307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482" y="3760788"/>
            <a:ext cx="6240000" cy="18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464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13846"/>
              </p:ext>
            </p:extLst>
          </p:nvPr>
        </p:nvGraphicFramePr>
        <p:xfrm>
          <a:off x="914400" y="685800"/>
          <a:ext cx="7439025" cy="589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Document" r:id="rId3" imgW="6271071" imgH="5317968" progId="Word.Document.12">
                  <p:embed/>
                </p:oleObj>
              </mc:Choice>
              <mc:Fallback>
                <p:oleObj name="Document" r:id="rId3" imgW="6271071" imgH="5317968" progId="Word.Document.1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39025" cy="589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59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35079"/>
              </p:ext>
            </p:extLst>
          </p:nvPr>
        </p:nvGraphicFramePr>
        <p:xfrm>
          <a:off x="914400" y="685800"/>
          <a:ext cx="7375415" cy="181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Document" r:id="rId3" imgW="7375415" imgH="1810051" progId="Word.Document.12">
                  <p:embed/>
                </p:oleObj>
              </mc:Choice>
              <mc:Fallback>
                <p:oleObj name="Document" r:id="rId3" imgW="7375415" imgH="1810051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81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2809" y="2057399"/>
            <a:ext cx="7257141" cy="157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60814"/>
              </p:ext>
            </p:extLst>
          </p:nvPr>
        </p:nvGraphicFramePr>
        <p:xfrm>
          <a:off x="914400" y="3581400"/>
          <a:ext cx="7375415" cy="161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Document" r:id="rId6" imgW="7375415" imgH="1619217" progId="Word.Document.12">
                  <p:embed/>
                </p:oleObj>
              </mc:Choice>
              <mc:Fallback>
                <p:oleObj name="Document" r:id="rId6" imgW="7375415" imgH="1619217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375415" cy="16192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989378"/>
              </p:ext>
            </p:extLst>
          </p:nvPr>
        </p:nvGraphicFramePr>
        <p:xfrm>
          <a:off x="784225" y="914400"/>
          <a:ext cx="7734300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Document" r:id="rId3" imgW="7890340" imgH="4826145" progId="Word.Document.12">
                  <p:embed/>
                </p:oleObj>
              </mc:Choice>
              <mc:Fallback>
                <p:oleObj name="Document" r:id="rId3" imgW="7890340" imgH="48261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225" y="914400"/>
                        <a:ext cx="7734300" cy="472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58672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</a:rPr>
              <a:t>* note: We will not be going over CUBE and GROUPNG SETS</a:t>
            </a:r>
          </a:p>
        </p:txBody>
      </p:sp>
    </p:spTree>
    <p:extLst>
      <p:ext uri="{BB962C8B-B14F-4D97-AF65-F5344CB8AC3E}">
        <p14:creationId xmlns:p14="http://schemas.microsoft.com/office/powerpoint/2010/main" val="325238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999664"/>
              </p:ext>
            </p:extLst>
          </p:nvPr>
        </p:nvGraphicFramePr>
        <p:xfrm>
          <a:off x="914400" y="685800"/>
          <a:ext cx="7375415" cy="2724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Document" r:id="rId3" imgW="7375415" imgH="2724619" progId="Word.Document.12">
                  <p:embed/>
                </p:oleObj>
              </mc:Choice>
              <mc:Fallback>
                <p:oleObj name="Document" r:id="rId3" imgW="7375415" imgH="2724619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7246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2698378"/>
            <a:ext cx="7257143" cy="203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674375"/>
              </p:ext>
            </p:extLst>
          </p:nvPr>
        </p:nvGraphicFramePr>
        <p:xfrm>
          <a:off x="914400" y="4724400"/>
          <a:ext cx="7375415" cy="149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Document" r:id="rId6" imgW="7375415" imgH="1495354" progId="Word.Document.12">
                  <p:embed/>
                </p:oleObj>
              </mc:Choice>
              <mc:Fallback>
                <p:oleObj name="Document" r:id="rId6" imgW="7375415" imgH="1495354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24400"/>
                        <a:ext cx="7375415" cy="1495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924945"/>
              </p:ext>
            </p:extLst>
          </p:nvPr>
        </p:nvGraphicFramePr>
        <p:xfrm>
          <a:off x="914400" y="685800"/>
          <a:ext cx="7375415" cy="221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Document" r:id="rId3" imgW="7375415" imgH="2219446" progId="Word.Document.12">
                  <p:embed/>
                </p:oleObj>
              </mc:Choice>
              <mc:Fallback>
                <p:oleObj name="Document" r:id="rId3" imgW="7375415" imgH="2219446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219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9" y="2057400"/>
            <a:ext cx="701260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098927"/>
              </p:ext>
            </p:extLst>
          </p:nvPr>
        </p:nvGraphicFramePr>
        <p:xfrm>
          <a:off x="914400" y="3581400"/>
          <a:ext cx="7375415" cy="1543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Document" r:id="rId6" imgW="7375415" imgH="1543243" progId="Word.Document.12">
                  <p:embed/>
                </p:oleObj>
              </mc:Choice>
              <mc:Fallback>
                <p:oleObj name="Document" r:id="rId6" imgW="7375415" imgH="154324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375415" cy="15432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36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114439"/>
              </p:ext>
            </p:extLst>
          </p:nvPr>
        </p:nvGraphicFramePr>
        <p:xfrm>
          <a:off x="914400" y="685800"/>
          <a:ext cx="7375415" cy="24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Document" r:id="rId3" imgW="7375415" imgH="2457810" progId="Word.Document.12">
                  <p:embed/>
                </p:oleObj>
              </mc:Choice>
              <mc:Fallback>
                <p:oleObj name="Document" r:id="rId3" imgW="7375415" imgH="245781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457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710368"/>
            <a:ext cx="6174874" cy="227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103"/>
              </p:ext>
            </p:extLst>
          </p:nvPr>
        </p:nvGraphicFramePr>
        <p:xfrm>
          <a:off x="914400" y="4953000"/>
          <a:ext cx="73707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Document" r:id="rId6" imgW="7372458" imgH="1372985" progId="Word.Document.12">
                  <p:embed/>
                </p:oleObj>
              </mc:Choice>
              <mc:Fallback>
                <p:oleObj name="Document" r:id="rId6" imgW="7372458" imgH="137298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370763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045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16447"/>
              </p:ext>
            </p:extLst>
          </p:nvPr>
        </p:nvGraphicFramePr>
        <p:xfrm>
          <a:off x="914400" y="685800"/>
          <a:ext cx="7375415" cy="218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Document" r:id="rId3" imgW="7375415" imgH="2181279" progId="Word.Document.12">
                  <p:embed/>
                </p:oleObj>
              </mc:Choice>
              <mc:Fallback>
                <p:oleObj name="Document" r:id="rId3" imgW="7375415" imgH="218127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812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409" y="2819399"/>
            <a:ext cx="7257143" cy="13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726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78418"/>
              </p:ext>
            </p:extLst>
          </p:nvPr>
        </p:nvGraphicFramePr>
        <p:xfrm>
          <a:off x="914400" y="685800"/>
          <a:ext cx="7375415" cy="286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Document" r:id="rId3" imgW="7375415" imgH="2867205" progId="Word.Document.12">
                  <p:embed/>
                </p:oleObj>
              </mc:Choice>
              <mc:Fallback>
                <p:oleObj name="Document" r:id="rId3" imgW="7375415" imgH="286720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867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8" y="3276600"/>
            <a:ext cx="6912000" cy="26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5324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838382"/>
              </p:ext>
            </p:extLst>
          </p:nvPr>
        </p:nvGraphicFramePr>
        <p:xfrm>
          <a:off x="914400" y="685800"/>
          <a:ext cx="7375415" cy="210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Document" r:id="rId3" imgW="7375415" imgH="2105306" progId="Word.Document.12">
                  <p:embed/>
                </p:oleObj>
              </mc:Choice>
              <mc:Fallback>
                <p:oleObj name="Document" r:id="rId3" imgW="7375415" imgH="210530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05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247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23041"/>
              </p:ext>
            </p:extLst>
          </p:nvPr>
        </p:nvGraphicFramePr>
        <p:xfrm>
          <a:off x="914400" y="685800"/>
          <a:ext cx="7375415" cy="310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Document" r:id="rId3" imgW="7375415" imgH="3105569" progId="Word.Document.12">
                  <p:embed/>
                </p:oleObj>
              </mc:Choice>
              <mc:Fallback>
                <p:oleObj name="Document" r:id="rId3" imgW="7375415" imgH="310556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105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657600"/>
            <a:ext cx="643345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9283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280901"/>
              </p:ext>
            </p:extLst>
          </p:nvPr>
        </p:nvGraphicFramePr>
        <p:xfrm>
          <a:off x="914400" y="685800"/>
          <a:ext cx="7375415" cy="274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Document" r:id="rId3" imgW="7375415" imgH="2743702" progId="Word.Document.12">
                  <p:embed/>
                </p:oleObj>
              </mc:Choice>
              <mc:Fallback>
                <p:oleObj name="Document" r:id="rId3" imgW="7375415" imgH="274370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743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035300"/>
            <a:ext cx="6677865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861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469856"/>
              </p:ext>
            </p:extLst>
          </p:nvPr>
        </p:nvGraphicFramePr>
        <p:xfrm>
          <a:off x="914400" y="685800"/>
          <a:ext cx="7375415" cy="299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Document" r:id="rId3" imgW="7375415" imgH="2991068" progId="Word.Document.12">
                  <p:embed/>
                </p:oleObj>
              </mc:Choice>
              <mc:Fallback>
                <p:oleObj name="Document" r:id="rId3" imgW="7375415" imgH="299106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991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276599"/>
            <a:ext cx="6754285" cy="15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478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591221"/>
              </p:ext>
            </p:extLst>
          </p:nvPr>
        </p:nvGraphicFramePr>
        <p:xfrm>
          <a:off x="914400" y="685800"/>
          <a:ext cx="7375415" cy="301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Document" r:id="rId3" imgW="7375415" imgH="3019873" progId="Word.Document.12">
                  <p:embed/>
                </p:oleObj>
              </mc:Choice>
              <mc:Fallback>
                <p:oleObj name="Document" r:id="rId3" imgW="7375415" imgH="301987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019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86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62646"/>
              </p:ext>
            </p:extLst>
          </p:nvPr>
        </p:nvGraphicFramePr>
        <p:xfrm>
          <a:off x="793750" y="690563"/>
          <a:ext cx="7837488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Document" r:id="rId3" imgW="7839617" imgH="3057484" progId="Word.Document.12">
                  <p:embed/>
                </p:oleObj>
              </mc:Choice>
              <mc:Fallback>
                <p:oleObj name="Document" r:id="rId3" imgW="7839617" imgH="3057484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690563"/>
                        <a:ext cx="7837488" cy="304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352800"/>
            <a:ext cx="6602667" cy="4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92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522282"/>
              </p:ext>
            </p:extLst>
          </p:nvPr>
        </p:nvGraphicFramePr>
        <p:xfrm>
          <a:off x="914400" y="690563"/>
          <a:ext cx="7473950" cy="417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Document" r:id="rId3" imgW="5300996" imgH="2972764" progId="Word.Document.12">
                  <p:embed/>
                </p:oleObj>
              </mc:Choice>
              <mc:Fallback>
                <p:oleObj name="Document" r:id="rId3" imgW="5300996" imgH="2972764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473950" cy="4179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038600"/>
            <a:ext cx="6154667" cy="5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050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701930"/>
              </p:ext>
            </p:extLst>
          </p:nvPr>
        </p:nvGraphicFramePr>
        <p:xfrm>
          <a:off x="914400" y="690563"/>
          <a:ext cx="7361238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Document" r:id="rId3" imgW="7366931" imgH="2693009" progId="Word.Document.12">
                  <p:embed/>
                </p:oleObj>
              </mc:Choice>
              <mc:Fallback>
                <p:oleObj name="Document" r:id="rId3" imgW="7366931" imgH="269300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267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086099"/>
            <a:ext cx="6154667" cy="5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71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65929"/>
              </p:ext>
            </p:extLst>
          </p:nvPr>
        </p:nvGraphicFramePr>
        <p:xfrm>
          <a:off x="914400" y="690563"/>
          <a:ext cx="7361238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Document" r:id="rId3" imgW="7366931" imgH="1983886" progId="Word.Document.12">
                  <p:embed/>
                </p:oleObj>
              </mc:Choice>
              <mc:Fallback>
                <p:oleObj name="Document" r:id="rId3" imgW="7366931" imgH="198388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197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7" y="2647397"/>
            <a:ext cx="6154667" cy="5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1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68565"/>
              </p:ext>
            </p:extLst>
          </p:nvPr>
        </p:nvGraphicFramePr>
        <p:xfrm>
          <a:off x="914400" y="690563"/>
          <a:ext cx="7361238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Document" r:id="rId3" imgW="7366931" imgH="2444978" progId="Word.Document.12">
                  <p:embed/>
                </p:oleObj>
              </mc:Choice>
              <mc:Fallback>
                <p:oleObj name="Document" r:id="rId3" imgW="7366931" imgH="244497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0563"/>
                        <a:ext cx="7361238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597" y="3060699"/>
            <a:ext cx="6154667" cy="5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85261"/>
              </p:ext>
            </p:extLst>
          </p:nvPr>
        </p:nvGraphicFramePr>
        <p:xfrm>
          <a:off x="914400" y="685800"/>
          <a:ext cx="7375415" cy="439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Document" r:id="rId3" imgW="7375415" imgH="4391724" progId="Word.Document.12">
                  <p:embed/>
                </p:oleObj>
              </mc:Choice>
              <mc:Fallback>
                <p:oleObj name="Document" r:id="rId3" imgW="7375415" imgH="4391724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3917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9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5674</TotalTime>
  <Words>30</Words>
  <Application>Microsoft Office PowerPoint</Application>
  <PresentationFormat>On-screen Show (4:3)</PresentationFormat>
  <Paragraphs>4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Narrow</vt:lpstr>
      <vt:lpstr>Calibri</vt:lpstr>
      <vt:lpstr>Garamond</vt:lpstr>
      <vt:lpstr>Times New Roman</vt:lpstr>
      <vt:lpstr>Organic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Stahr, Michael C. Mr.</cp:lastModifiedBy>
  <cp:revision>51</cp:revision>
  <cp:lastPrinted>2018-03-07T12:27:18Z</cp:lastPrinted>
  <dcterms:created xsi:type="dcterms:W3CDTF">2011-02-08T23:20:43Z</dcterms:created>
  <dcterms:modified xsi:type="dcterms:W3CDTF">2021-02-18T14:58:01Z</dcterms:modified>
</cp:coreProperties>
</file>