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A2B-2955-453C-A8B2-BC754F72C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94BF7-3A8B-469C-9773-CFABEA45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DF92-D059-4BC1-8B9B-EA141DF4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FB90-CCBB-469F-94DF-27C284BA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8474-56BC-4552-BAED-9C53E4FD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2E7B-334F-4315-9E9F-459DFD8F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B7588-8836-4193-B55F-CC863FB0E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03A8-DBF7-40CA-9DC5-1B2F07D8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A1DD-5213-49FA-B8DC-98ABC067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6D00-F27D-4E4B-BC0C-2CED52A6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A036E-84E0-48E4-B711-4A281C4D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A60E-2162-43F2-A3BA-48A1F6A08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494C-D16B-40A1-902F-276136F5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AA15-5F7D-4296-BEBA-A20F9B30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87B0-CB35-4DF2-BD5E-C4507BD0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37A3-3397-479A-9D4F-76F78240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5B02-FBC1-45D6-8CAE-7D9FEF0C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A299-E14F-45C9-8994-3D75DD58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F258-ABCA-4589-AE65-9B97E399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55C1-2BF4-4C38-A3D0-71B9F9EB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BB7D-A85E-47AF-AA03-4199477B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9444-FF42-4618-9AD2-524EEF95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B114-1857-45B2-9395-92EE3816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FAF9-2D6B-4EFE-B44F-605A697A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3152-2F6C-4D7B-94D6-1585A921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CAF-188C-42BE-9178-9FEC0F1B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5660-1BE1-4FDA-983C-4B50533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FE07-41D7-4CC6-A69E-E2516ED5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E01E-47E2-47BA-9C2F-F0F926E4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39FE8-4EA3-4947-80F8-8BF09514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FFCFF-D33F-484F-82E2-9530F27F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4D55-E642-4471-9FF3-DDC2B652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F5223-CBE1-40CE-8984-B34B299B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BCC06-12E3-4D83-AF92-4563C0CA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3DB6A-1737-4E34-B2AD-16C4BA1FA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858F8-C037-4371-80DF-15FD234A6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6AEAE-31B9-4BED-BB98-957939C0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46D16-0C2E-4C06-A00E-02B77C3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3489D-41F7-4F05-A560-5D22C38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ADBA-3675-4E23-A79F-2668AC9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19A0E-FD3C-4294-88D0-DCF70B0F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C309C-892D-484D-931B-309B69E3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A916-87F1-4D72-BAB1-BB7D8A28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6138C-A8F3-4B7D-90AA-D2FE2AA4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FF9BC-ED24-4548-8AB5-2AE131FC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13C5-603C-4DC8-8A0E-979AEF09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CD61-7459-4801-9E6B-BF448E70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1AA3-4C80-4A7C-803F-B1F385E7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0829-9878-475C-9E1A-95CC8F12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78D17-160C-4C0C-BF8B-8727B51B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DC3E-6AD2-42D7-89DB-18473F7C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CAAC7-BD3F-44D3-B43C-42BC570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4B48-743C-4BD1-8D3C-8FABB16B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3FE77-B1BE-4045-8038-2CF1DC01A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3E60-06A0-42EA-8304-EBE679E17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D591-FA45-48B5-AF99-F1E43596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8FF9F-545B-439F-B038-7313F6FC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DAAE-A569-4D42-82CF-7AE4CC3A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F4F12-D56F-4BD3-B8D8-A947172F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9BAFF-5AE7-4A4E-BDFE-19C055B0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CEFB-4BB1-430B-8877-33B8B095F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7152-6FBD-493F-B12C-3FF900EC718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2D95-FC21-4309-A3AF-AEE6E49FF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4A8B-C5C8-4E59-84E4-E0B61999C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DBCD-C7EB-4F65-8A41-48EEDB40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B28742-E211-4ABA-9D60-DEF45893D27F}"/>
              </a:ext>
            </a:extLst>
          </p:cNvPr>
          <p:cNvSpPr/>
          <p:nvPr/>
        </p:nvSpPr>
        <p:spPr>
          <a:xfrm>
            <a:off x="3858294" y="3709184"/>
            <a:ext cx="4475411" cy="28289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External Factors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(obtained ideally through external API calls)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Traffic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Weather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Location Operating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Location Crowd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Existing Calendar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Off-limit Times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26F43-6704-4908-B6A0-7237F4AF40E9}"/>
              </a:ext>
            </a:extLst>
          </p:cNvPr>
          <p:cNvSpPr/>
          <p:nvPr/>
        </p:nvSpPr>
        <p:spPr>
          <a:xfrm>
            <a:off x="4038600" y="422032"/>
            <a:ext cx="4114800" cy="25585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Personal Scheduling Assistant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000" dirty="0"/>
              <a:t>Internal 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E0D37-09BF-4976-AF03-2399FEA4E4CC}"/>
              </a:ext>
            </a:extLst>
          </p:cNvPr>
          <p:cNvSpPr/>
          <p:nvPr/>
        </p:nvSpPr>
        <p:spPr>
          <a:xfrm>
            <a:off x="290146" y="189768"/>
            <a:ext cx="2520462" cy="2790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 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(provided during interaction with voice assistant)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Event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Est. Event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Priority Factor*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23E3EE6-42B4-4DCD-9CBD-4F4B14B7C667}"/>
              </a:ext>
            </a:extLst>
          </p:cNvPr>
          <p:cNvSpPr/>
          <p:nvPr/>
        </p:nvSpPr>
        <p:spPr>
          <a:xfrm>
            <a:off x="6096000" y="4719534"/>
            <a:ext cx="290146" cy="5100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8BB8B-405F-4D7E-B8FE-7D5841F20DF3}"/>
              </a:ext>
            </a:extLst>
          </p:cNvPr>
          <p:cNvSpPr txBox="1"/>
          <p:nvPr/>
        </p:nvSpPr>
        <p:spPr>
          <a:xfrm>
            <a:off x="6398602" y="4782543"/>
            <a:ext cx="18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Est. Travel 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ECB19-0CF5-4F25-97A4-1A05306E4B7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10608" y="1701313"/>
            <a:ext cx="122799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EE2316-BA11-457F-AB57-4C4411A853B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96000" y="2980593"/>
            <a:ext cx="0" cy="74221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BFE05C-F70B-44EA-9E60-E40688F023E5}"/>
              </a:ext>
            </a:extLst>
          </p:cNvPr>
          <p:cNvCxnSpPr>
            <a:cxnSpLocks/>
          </p:cNvCxnSpPr>
          <p:nvPr/>
        </p:nvCxnSpPr>
        <p:spPr>
          <a:xfrm>
            <a:off x="8153400" y="1701313"/>
            <a:ext cx="122799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F212F-25C2-44A4-9EAC-152F7322E2C1}"/>
              </a:ext>
            </a:extLst>
          </p:cNvPr>
          <p:cNvSpPr/>
          <p:nvPr/>
        </p:nvSpPr>
        <p:spPr>
          <a:xfrm>
            <a:off x="9381392" y="766036"/>
            <a:ext cx="2520462" cy="1870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Output</a:t>
            </a: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Recommended time to initiate event/travel to event.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94EE9-5A1D-43E2-B00C-14B6690A16E4}"/>
              </a:ext>
            </a:extLst>
          </p:cNvPr>
          <p:cNvSpPr txBox="1"/>
          <p:nvPr/>
        </p:nvSpPr>
        <p:spPr>
          <a:xfrm>
            <a:off x="0" y="6553887"/>
            <a:ext cx="985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To assist with recommendation tailoring to specific 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7822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26F43-6704-4908-B6A0-7237F4AF40E9}"/>
              </a:ext>
            </a:extLst>
          </p:cNvPr>
          <p:cNvSpPr/>
          <p:nvPr/>
        </p:nvSpPr>
        <p:spPr>
          <a:xfrm>
            <a:off x="5307623" y="974114"/>
            <a:ext cx="1576754" cy="127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P.S.A.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E0D37-09BF-4976-AF03-2399FEA4E4CC}"/>
              </a:ext>
            </a:extLst>
          </p:cNvPr>
          <p:cNvSpPr/>
          <p:nvPr/>
        </p:nvSpPr>
        <p:spPr>
          <a:xfrm>
            <a:off x="2974730" y="886550"/>
            <a:ext cx="1755531" cy="14543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 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(provided during interaction)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28742-E211-4ABA-9D60-DEF45893D27F}"/>
              </a:ext>
            </a:extLst>
          </p:cNvPr>
          <p:cNvSpPr/>
          <p:nvPr/>
        </p:nvSpPr>
        <p:spPr>
          <a:xfrm>
            <a:off x="4649665" y="2708031"/>
            <a:ext cx="2892669" cy="113787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External Factors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(est. travel time, weather, hours of operation, existing events)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BFE05C-F70B-44EA-9E60-E40688F023E5}"/>
              </a:ext>
            </a:extLst>
          </p:cNvPr>
          <p:cNvCxnSpPr>
            <a:cxnSpLocks/>
          </p:cNvCxnSpPr>
          <p:nvPr/>
        </p:nvCxnSpPr>
        <p:spPr>
          <a:xfrm flipV="1">
            <a:off x="6884377" y="1613752"/>
            <a:ext cx="577362" cy="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F212F-25C2-44A4-9EAC-152F7322E2C1}"/>
              </a:ext>
            </a:extLst>
          </p:cNvPr>
          <p:cNvSpPr/>
          <p:nvPr/>
        </p:nvSpPr>
        <p:spPr>
          <a:xfrm>
            <a:off x="7461739" y="1146114"/>
            <a:ext cx="1837593" cy="93527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Scheduling Recommendation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80EB0-8FC2-4D5B-80E1-588DC95218EF}"/>
              </a:ext>
            </a:extLst>
          </p:cNvPr>
          <p:cNvCxnSpPr>
            <a:cxnSpLocks/>
          </p:cNvCxnSpPr>
          <p:nvPr/>
        </p:nvCxnSpPr>
        <p:spPr>
          <a:xfrm flipV="1">
            <a:off x="4730261" y="1613747"/>
            <a:ext cx="577362" cy="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E97CE3-41F4-4C83-AB9C-F5DD11B770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96000" y="2253397"/>
            <a:ext cx="0" cy="45463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9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Ruiz</dc:creator>
  <cp:lastModifiedBy>Daniel Ruiz</cp:lastModifiedBy>
  <cp:revision>4</cp:revision>
  <dcterms:created xsi:type="dcterms:W3CDTF">2019-03-10T21:56:59Z</dcterms:created>
  <dcterms:modified xsi:type="dcterms:W3CDTF">2019-03-16T20:53:41Z</dcterms:modified>
</cp:coreProperties>
</file>