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A9D3-2F17-4BC6-A1B4-6BB59A18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C6485-9671-4656-89CD-7C359AD05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E102-8FFF-4F34-84BB-CD220A58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49F5-23FA-4DB2-8323-66A0E8D3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E0D6-7691-4910-850C-DA8007EF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04F-E720-4676-8C9E-3F12AA4B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C81FF-EF62-4C5C-8E95-9C1F269E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73AD-1C86-477F-85C3-2C4D03F8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26AB-62C8-42C7-AD55-848E55FD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2949-E5E8-4C7A-AF18-2A53C153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AA6AD-C96F-4052-AA1C-D09F4BFA1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9128B-23D7-4EF7-A3AC-C5811ACA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A567-1C09-4E64-B720-DE64B16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F065-02ED-46E1-BEE1-086774E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2635-AEDB-4F6D-9BB9-4A2D6CB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DDC6-76A9-4079-A6FD-3F73E589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BB70-3CE8-415A-9F96-6BAD09C0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4D4A-2DF4-4AED-8272-C302C8F2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5266-63F4-4753-A29C-6DBCB20E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9EA1-6489-479B-8A05-135490AF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4F0F-5E05-45B2-8051-CF584EB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805C-B3CE-4002-AD1A-6A202D57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AF28-B00B-4440-AE1F-FC3F63B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42C-6163-43DD-A2D2-0D9FEF2F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3BB9-856C-4B5A-A22A-32D689A9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2ACA-2C99-40A4-8F03-7787101F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185E-92FB-46A3-A03B-2DC17876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C07B9-BF59-45EF-8813-D081A76D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DD40-D74A-46D6-B389-BBA6D5B2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1AE3-E37B-462C-A8A8-D617240E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2F00F-4123-45F0-B136-D084589F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34A4-921A-48E0-930B-B8B204F6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80D8-894C-45BC-930A-4B8743A97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0EA8-B853-4F8D-9EE9-8BCC5F5D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00D6C-E03E-4378-A60B-F6CCF16A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9F3FF-A84D-4D9E-883D-26803FE3F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60314-086D-4A6F-A5D9-05F7CBA3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02BA2-ADB2-4A94-9331-41EE771D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B8F92-5924-4095-92E7-B6C01717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20D7-FC83-4F3F-B7B1-E4FD666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E047B-7792-4752-A89C-807C9666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9531-85CA-4FAB-8458-DE8F04D1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CE988-A870-4EA6-A336-CFA5360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89647-E87B-4F9A-8EE7-7D0BA6B8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1AEF8-62C1-4E73-B3A1-4BD2F629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AAF8D-4F4D-4086-BD16-97F1C2B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A895-D57D-4C7F-9C31-9F7FA770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4888-C44B-423C-ADF1-01E94743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2CF91-EFA0-49E3-AD6E-F18BCDE69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6E766-FAD2-4DF5-BE05-735634DE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358A7-F6FD-49F5-A063-97AED7E8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025D-CB4B-4075-BF21-572531B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D984-AA59-4462-9677-61BD53BD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BFB8A-3947-4232-8BFE-788A56618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DE19C-8EC9-4A6C-BF6C-4BB5BC2E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5E29A-EF26-4C4D-821B-8EE04607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A260-1489-431D-AF47-615D1ADA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168E4-F3DF-4252-9EEF-65720244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01156-CB29-4845-9E58-FA048ED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8280-06C7-468A-ABD1-64B1B748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D745-A7BD-4E22-8858-E233C88E5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6919-987D-4062-A682-61A6A58307BF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6887-0A38-4A3C-B0D6-A8CBD5E33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517E-37F4-41A6-B59E-0196FFEC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A938-4678-4705-A097-A8BFFD762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523BB0-A695-4392-A018-3ECE4AF1A6E5}"/>
              </a:ext>
            </a:extLst>
          </p:cNvPr>
          <p:cNvSpPr/>
          <p:nvPr/>
        </p:nvSpPr>
        <p:spPr>
          <a:xfrm>
            <a:off x="1214416" y="645659"/>
            <a:ext cx="1204473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Demo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F1F6E-84E2-4B7B-852D-92600E058199}"/>
              </a:ext>
            </a:extLst>
          </p:cNvPr>
          <p:cNvSpPr/>
          <p:nvPr/>
        </p:nvSpPr>
        <p:spPr>
          <a:xfrm>
            <a:off x="150604" y="3202224"/>
            <a:ext cx="3323494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 2 static events internally.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602D85-4478-49D6-8E8F-4FBD83691275}"/>
              </a:ext>
            </a:extLst>
          </p:cNvPr>
          <p:cNvSpPr/>
          <p:nvPr/>
        </p:nvSpPr>
        <p:spPr>
          <a:xfrm>
            <a:off x="98553" y="5024822"/>
            <a:ext cx="3436197" cy="10215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Randomly generate external disruption values to simulate API interaction.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5FC6AB-7851-4F9F-BC4F-AF836D006D7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812351" y="3610847"/>
            <a:ext cx="4301" cy="141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0D7792-141B-4281-BC66-C7250A977205}"/>
              </a:ext>
            </a:extLst>
          </p:cNvPr>
          <p:cNvSpPr/>
          <p:nvPr/>
        </p:nvSpPr>
        <p:spPr>
          <a:xfrm>
            <a:off x="4139818" y="5024821"/>
            <a:ext cx="2883843" cy="10215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Query user for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</a:t>
            </a:r>
            <a:r>
              <a:rPr lang="en-US" dirty="0" err="1">
                <a:solidFill>
                  <a:sysClr val="windowText" lastClr="000000"/>
                </a:solidFill>
              </a:rPr>
              <a:t>event_name</a:t>
            </a:r>
            <a:r>
              <a:rPr lang="en-US" dirty="0">
                <a:solidFill>
                  <a:sysClr val="windowText" lastClr="000000"/>
                </a:solidFill>
              </a:rPr>
              <a:t>] and [duration]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16FC49-FBAC-483E-93E7-8121E29A426E}"/>
              </a:ext>
            </a:extLst>
          </p:cNvPr>
          <p:cNvSpPr/>
          <p:nvPr/>
        </p:nvSpPr>
        <p:spPr>
          <a:xfrm>
            <a:off x="3944632" y="339190"/>
            <a:ext cx="3274215" cy="10215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 available white space for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block of required length &amp;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external disruption score &lt; 2.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F0A3-B4FD-4BFB-AF30-FAB2352D29F1}"/>
              </a:ext>
            </a:extLst>
          </p:cNvPr>
          <p:cNvCxnSpPr>
            <a:cxnSpLocks/>
            <a:stCxn id="14" idx="0"/>
            <a:endCxn id="128" idx="2"/>
          </p:cNvCxnSpPr>
          <p:nvPr/>
        </p:nvCxnSpPr>
        <p:spPr>
          <a:xfrm flipV="1">
            <a:off x="5581740" y="3610846"/>
            <a:ext cx="0" cy="141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6FE1AA-90AE-4B43-B2A3-C0D2B5398A53}"/>
              </a:ext>
            </a:extLst>
          </p:cNvPr>
          <p:cNvSpPr/>
          <p:nvPr/>
        </p:nvSpPr>
        <p:spPr>
          <a:xfrm>
            <a:off x="8217436" y="492424"/>
            <a:ext cx="2845005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Place user event in optimal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location on internal schedule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05204E2-9334-450B-9813-1360776880D0}"/>
              </a:ext>
            </a:extLst>
          </p:cNvPr>
          <p:cNvSpPr/>
          <p:nvPr/>
        </p:nvSpPr>
        <p:spPr>
          <a:xfrm>
            <a:off x="7315021" y="2729020"/>
            <a:ext cx="2213358" cy="10807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 recommended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event time to user.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19CC09-42C5-4205-8423-D2CD754D0A3E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8421700" y="1207513"/>
            <a:ext cx="1218239" cy="1521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BABAB13-B58F-4776-844C-0657F53483DE}"/>
              </a:ext>
            </a:extLst>
          </p:cNvPr>
          <p:cNvSpPr/>
          <p:nvPr/>
        </p:nvSpPr>
        <p:spPr>
          <a:xfrm>
            <a:off x="8003177" y="5331288"/>
            <a:ext cx="3273525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Display internal calendar to user.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1D0F36-D813-423B-B8D4-CCF8961644CC}"/>
              </a:ext>
            </a:extLst>
          </p:cNvPr>
          <p:cNvCxnSpPr>
            <a:cxnSpLocks/>
            <a:stCxn id="47" idx="2"/>
            <a:endCxn id="54" idx="0"/>
          </p:cNvCxnSpPr>
          <p:nvPr/>
        </p:nvCxnSpPr>
        <p:spPr>
          <a:xfrm>
            <a:off x="8421700" y="3809781"/>
            <a:ext cx="1218240" cy="1521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5CCBCB-757A-4234-B638-3B544D75F2A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12351" y="1054282"/>
            <a:ext cx="4302" cy="214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CA1D14-B972-4DA9-A00D-5385177CE260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7218847" y="849968"/>
            <a:ext cx="9985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4944608-2FE4-420B-B6C6-AF629A19DF3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534750" y="5535599"/>
            <a:ext cx="605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utoShape 2" descr="Image result for check mark clip art">
            <a:extLst>
              <a:ext uri="{FF2B5EF4-FFF2-40B4-BE49-F238E27FC236}">
                <a16:creationId xmlns:a16="http://schemas.microsoft.com/office/drawing/2014/main" id="{6B961BA6-6696-436E-90BF-A411A13BF6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2304" y="17460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5C567B87-C4F4-4579-91C4-7C1DDDDEF659}"/>
              </a:ext>
            </a:extLst>
          </p:cNvPr>
          <p:cNvSpPr/>
          <p:nvPr/>
        </p:nvSpPr>
        <p:spPr>
          <a:xfrm>
            <a:off x="4139818" y="3202223"/>
            <a:ext cx="2883843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Error Checking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0246B13-C02F-4E3F-BB3E-A8F5E84EF695}"/>
              </a:ext>
            </a:extLst>
          </p:cNvPr>
          <p:cNvCxnSpPr>
            <a:cxnSpLocks/>
            <a:stCxn id="128" idx="0"/>
            <a:endCxn id="32" idx="2"/>
          </p:cNvCxnSpPr>
          <p:nvPr/>
        </p:nvCxnSpPr>
        <p:spPr>
          <a:xfrm flipV="1">
            <a:off x="5581740" y="1360746"/>
            <a:ext cx="0" cy="1841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4D79ACE8-E535-4466-A958-9CD8489C35CC}"/>
              </a:ext>
            </a:extLst>
          </p:cNvPr>
          <p:cNvSpPr/>
          <p:nvPr/>
        </p:nvSpPr>
        <p:spPr>
          <a:xfrm>
            <a:off x="9639940" y="2725829"/>
            <a:ext cx="2213358" cy="10807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Recommend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reschedule.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188EF5B-3C75-4105-8964-9C5DF4C153CA}"/>
              </a:ext>
            </a:extLst>
          </p:cNvPr>
          <p:cNvCxnSpPr>
            <a:cxnSpLocks/>
            <a:stCxn id="43" idx="2"/>
            <a:endCxn id="147" idx="0"/>
          </p:cNvCxnSpPr>
          <p:nvPr/>
        </p:nvCxnSpPr>
        <p:spPr>
          <a:xfrm>
            <a:off x="9639939" y="1207513"/>
            <a:ext cx="1106680" cy="151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76DC98-4A01-470A-A0A8-50CDE3F43AD3}"/>
              </a:ext>
            </a:extLst>
          </p:cNvPr>
          <p:cNvCxnSpPr>
            <a:cxnSpLocks/>
            <a:stCxn id="147" idx="2"/>
            <a:endCxn id="54" idx="0"/>
          </p:cNvCxnSpPr>
          <p:nvPr/>
        </p:nvCxnSpPr>
        <p:spPr>
          <a:xfrm flipH="1">
            <a:off x="9639940" y="3806590"/>
            <a:ext cx="1106679" cy="1524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Ruiz</dc:creator>
  <cp:lastModifiedBy>Daniel Ruiz</cp:lastModifiedBy>
  <cp:revision>7</cp:revision>
  <dcterms:created xsi:type="dcterms:W3CDTF">2019-03-19T17:01:32Z</dcterms:created>
  <dcterms:modified xsi:type="dcterms:W3CDTF">2019-03-19T22:29:40Z</dcterms:modified>
</cp:coreProperties>
</file>