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sldIdLst>
    <p:sldId id="256" r:id="rId3"/>
    <p:sldId id="274" r:id="rId4"/>
    <p:sldId id="281" r:id="rId5"/>
    <p:sldId id="282" r:id="rId6"/>
    <p:sldId id="283" r:id="rId7"/>
    <p:sldId id="284" r:id="rId8"/>
    <p:sldId id="280" r:id="rId9"/>
    <p:sldId id="286" r:id="rId10"/>
    <p:sldId id="285" r:id="rId11"/>
    <p:sldId id="273" r:id="rId12"/>
    <p:sldId id="278" r:id="rId13"/>
    <p:sldId id="287" r:id="rId14"/>
    <p:sldId id="288" r:id="rId15"/>
    <p:sldId id="289" r:id="rId16"/>
    <p:sldId id="290" r:id="rId17"/>
    <p:sldId id="291" r:id="rId18"/>
    <p:sldId id="292" r:id="rId19"/>
    <p:sldId id="275" r:id="rId20"/>
    <p:sldId id="259" r:id="rId21"/>
    <p:sldId id="263" r:id="rId22"/>
    <p:sldId id="264" r:id="rId23"/>
    <p:sldId id="269" r:id="rId24"/>
    <p:sldId id="270"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ara Shiggins" initials="CS" lastIdx="3" clrIdx="0">
    <p:extLst>
      <p:ext uri="{19B8F6BF-5375-455C-9EA6-DF929625EA0E}">
        <p15:presenceInfo xmlns:p15="http://schemas.microsoft.com/office/powerpoint/2012/main" userId="S::cshiggins@ltu.edu.au::2da9c854-f651-447c-92c2-954227bcd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846E94"/>
    <a:srgbClr val="B496CA"/>
    <a:srgbClr val="004949"/>
    <a:srgbClr val="009193"/>
    <a:srgbClr val="EE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61"/>
  </p:normalViewPr>
  <p:slideViewPr>
    <p:cSldViewPr snapToGrid="0" snapToObjects="1">
      <p:cViewPr varScale="1">
        <p:scale>
          <a:sx n="78" d="100"/>
          <a:sy n="78"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Evan Pierce" userId="4c34c18e-eb14-4c15-a36a-c588ee6065c5" providerId="ADAL" clId="{D4FAE893-A54A-AF48-BCD3-4888BC693BF8}"/>
    <pc:docChg chg="undo custSel addSld delSld modSld sldOrd">
      <pc:chgData name="John Evan Pierce" userId="4c34c18e-eb14-4c15-a36a-c588ee6065c5" providerId="ADAL" clId="{D4FAE893-A54A-AF48-BCD3-4888BC693BF8}" dt="2021-03-10T04:00:05.447" v="630" actId="1076"/>
      <pc:docMkLst>
        <pc:docMk/>
      </pc:docMkLst>
      <pc:sldChg chg="addSp modSp mod">
        <pc:chgData name="John Evan Pierce" userId="4c34c18e-eb14-4c15-a36a-c588ee6065c5" providerId="ADAL" clId="{D4FAE893-A54A-AF48-BCD3-4888BC693BF8}" dt="2021-03-10T04:00:05.447" v="630" actId="1076"/>
        <pc:sldMkLst>
          <pc:docMk/>
          <pc:sldMk cId="778770698" sldId="256"/>
        </pc:sldMkLst>
        <pc:spChg chg="mod">
          <ac:chgData name="John Evan Pierce" userId="4c34c18e-eb14-4c15-a36a-c588ee6065c5" providerId="ADAL" clId="{D4FAE893-A54A-AF48-BCD3-4888BC693BF8}" dt="2021-03-10T03:58:54.112" v="628" actId="20577"/>
          <ac:spMkLst>
            <pc:docMk/>
            <pc:sldMk cId="778770698" sldId="256"/>
            <ac:spMk id="5" creationId="{E99EBAB5-6CB6-2C45-A9F2-AC845BBEE575}"/>
          </ac:spMkLst>
        </pc:spChg>
        <pc:picChg chg="add mod">
          <ac:chgData name="John Evan Pierce" userId="4c34c18e-eb14-4c15-a36a-c588ee6065c5" providerId="ADAL" clId="{D4FAE893-A54A-AF48-BCD3-4888BC693BF8}" dt="2021-03-10T04:00:05.447" v="630" actId="1076"/>
          <ac:picMkLst>
            <pc:docMk/>
            <pc:sldMk cId="778770698" sldId="256"/>
            <ac:picMk id="1026" creationId="{3840F891-7DD2-1C4E-975F-B0037B6BCE42}"/>
          </ac:picMkLst>
        </pc:picChg>
      </pc:sldChg>
      <pc:sldChg chg="addSp modSp mod delCm">
        <pc:chgData name="John Evan Pierce" userId="4c34c18e-eb14-4c15-a36a-c588ee6065c5" providerId="ADAL" clId="{D4FAE893-A54A-AF48-BCD3-4888BC693BF8}" dt="2021-03-10T03:57:45.830" v="623" actId="1592"/>
        <pc:sldMkLst>
          <pc:docMk/>
          <pc:sldMk cId="635305457" sldId="269"/>
        </pc:sldMkLst>
        <pc:spChg chg="add mod">
          <ac:chgData name="John Evan Pierce" userId="4c34c18e-eb14-4c15-a36a-c588ee6065c5" providerId="ADAL" clId="{D4FAE893-A54A-AF48-BCD3-4888BC693BF8}" dt="2021-03-10T03:57:43.131" v="622" actId="1035"/>
          <ac:spMkLst>
            <pc:docMk/>
            <pc:sldMk cId="635305457" sldId="269"/>
            <ac:spMk id="4" creationId="{4D805776-8B8E-7242-AFB1-B021BAAEB1D1}"/>
          </ac:spMkLst>
        </pc:spChg>
      </pc:sldChg>
      <pc:sldChg chg="del">
        <pc:chgData name="John Evan Pierce" userId="4c34c18e-eb14-4c15-a36a-c588ee6065c5" providerId="ADAL" clId="{D4FAE893-A54A-AF48-BCD3-4888BC693BF8}" dt="2021-03-10T03:57:53.057" v="624" actId="2696"/>
        <pc:sldMkLst>
          <pc:docMk/>
          <pc:sldMk cId="2003062222" sldId="277"/>
        </pc:sldMkLst>
      </pc:sldChg>
      <pc:sldChg chg="addSp delSp modSp mod delAnim modAnim">
        <pc:chgData name="John Evan Pierce" userId="4c34c18e-eb14-4c15-a36a-c588ee6065c5" providerId="ADAL" clId="{D4FAE893-A54A-AF48-BCD3-4888BC693BF8}" dt="2021-02-28T04:55:13.077" v="264" actId="1076"/>
        <pc:sldMkLst>
          <pc:docMk/>
          <pc:sldMk cId="1481999751" sldId="278"/>
        </pc:sldMkLst>
        <pc:spChg chg="add mod">
          <ac:chgData name="John Evan Pierce" userId="4c34c18e-eb14-4c15-a36a-c588ee6065c5" providerId="ADAL" clId="{D4FAE893-A54A-AF48-BCD3-4888BC693BF8}" dt="2021-02-28T04:55:13.077" v="264" actId="1076"/>
          <ac:spMkLst>
            <pc:docMk/>
            <pc:sldMk cId="1481999751" sldId="278"/>
            <ac:spMk id="4" creationId="{7F6FD70C-4622-BB49-A435-61480578E9FD}"/>
          </ac:spMkLst>
        </pc:spChg>
        <pc:picChg chg="del">
          <ac:chgData name="John Evan Pierce" userId="4c34c18e-eb14-4c15-a36a-c588ee6065c5" providerId="ADAL" clId="{D4FAE893-A54A-AF48-BCD3-4888BC693BF8}" dt="2021-02-28T04:54:51.183" v="259" actId="478"/>
          <ac:picMkLst>
            <pc:docMk/>
            <pc:sldMk cId="1481999751" sldId="278"/>
            <ac:picMk id="2" creationId="{754AB74A-F60F-3E41-BC40-2D0B2F850A67}"/>
          </ac:picMkLst>
        </pc:picChg>
        <pc:picChg chg="add mod">
          <ac:chgData name="John Evan Pierce" userId="4c34c18e-eb14-4c15-a36a-c588ee6065c5" providerId="ADAL" clId="{D4FAE893-A54A-AF48-BCD3-4888BC693BF8}" dt="2021-02-28T04:55:10.321" v="263" actId="1076"/>
          <ac:picMkLst>
            <pc:docMk/>
            <pc:sldMk cId="1481999751" sldId="278"/>
            <ac:picMk id="5" creationId="{D968AE95-F8D2-9A4F-972A-75F31C61D831}"/>
          </ac:picMkLst>
        </pc:picChg>
      </pc:sldChg>
      <pc:sldChg chg="del">
        <pc:chgData name="John Evan Pierce" userId="4c34c18e-eb14-4c15-a36a-c588ee6065c5" providerId="ADAL" clId="{D4FAE893-A54A-AF48-BCD3-4888BC693BF8}" dt="2021-02-28T05:01:14.231" v="365" actId="2696"/>
        <pc:sldMkLst>
          <pc:docMk/>
          <pc:sldMk cId="2723758428" sldId="279"/>
        </pc:sldMkLst>
      </pc:sldChg>
      <pc:sldChg chg="addSp delSp modSp mod delAnim modAnim">
        <pc:chgData name="John Evan Pierce" userId="4c34c18e-eb14-4c15-a36a-c588ee6065c5" providerId="ADAL" clId="{D4FAE893-A54A-AF48-BCD3-4888BC693BF8}" dt="2021-02-28T04:54:23.889" v="258" actId="1076"/>
        <pc:sldMkLst>
          <pc:docMk/>
          <pc:sldMk cId="613119759" sldId="280"/>
        </pc:sldMkLst>
        <pc:spChg chg="add del mod">
          <ac:chgData name="John Evan Pierce" userId="4c34c18e-eb14-4c15-a36a-c588ee6065c5" providerId="ADAL" clId="{D4FAE893-A54A-AF48-BCD3-4888BC693BF8}" dt="2021-02-28T04:39:31.232" v="2" actId="478"/>
          <ac:spMkLst>
            <pc:docMk/>
            <pc:sldMk cId="613119759" sldId="280"/>
            <ac:spMk id="4" creationId="{4C0492FE-928F-E14A-8299-296D1794E11E}"/>
          </ac:spMkLst>
        </pc:spChg>
        <pc:spChg chg="add del mod">
          <ac:chgData name="John Evan Pierce" userId="4c34c18e-eb14-4c15-a36a-c588ee6065c5" providerId="ADAL" clId="{D4FAE893-A54A-AF48-BCD3-4888BC693BF8}" dt="2021-02-28T04:53:55.937" v="241" actId="21"/>
          <ac:spMkLst>
            <pc:docMk/>
            <pc:sldMk cId="613119759" sldId="280"/>
            <ac:spMk id="6" creationId="{4F90E0B5-5BDB-504B-BFAC-4DE134B251B4}"/>
          </ac:spMkLst>
        </pc:spChg>
        <pc:spChg chg="add mod">
          <ac:chgData name="John Evan Pierce" userId="4c34c18e-eb14-4c15-a36a-c588ee6065c5" providerId="ADAL" clId="{D4FAE893-A54A-AF48-BCD3-4888BC693BF8}" dt="2021-02-28T04:54:23.889" v="258" actId="1076"/>
          <ac:spMkLst>
            <pc:docMk/>
            <pc:sldMk cId="613119759" sldId="280"/>
            <ac:spMk id="7" creationId="{0855E3B2-2D8D-2A45-AFF7-50E1E069A9BD}"/>
          </ac:spMkLst>
        </pc:spChg>
        <pc:picChg chg="del">
          <ac:chgData name="John Evan Pierce" userId="4c34c18e-eb14-4c15-a36a-c588ee6065c5" providerId="ADAL" clId="{D4FAE893-A54A-AF48-BCD3-4888BC693BF8}" dt="2021-02-28T04:50:58.161" v="220" actId="478"/>
          <ac:picMkLst>
            <pc:docMk/>
            <pc:sldMk cId="613119759" sldId="280"/>
            <ac:picMk id="3" creationId="{46D0A5BA-C88B-ED46-ACE9-8DF51449ED60}"/>
          </ac:picMkLst>
        </pc:picChg>
        <pc:picChg chg="add mod">
          <ac:chgData name="John Evan Pierce" userId="4c34c18e-eb14-4c15-a36a-c588ee6065c5" providerId="ADAL" clId="{D4FAE893-A54A-AF48-BCD3-4888BC693BF8}" dt="2021-02-28T04:51:09.898" v="225" actId="1076"/>
          <ac:picMkLst>
            <pc:docMk/>
            <pc:sldMk cId="613119759" sldId="280"/>
            <ac:picMk id="5" creationId="{6DF6F8FF-2220-3A4C-9A2A-2072E7BD3EB6}"/>
          </ac:picMkLst>
        </pc:picChg>
      </pc:sldChg>
      <pc:sldChg chg="modSp">
        <pc:chgData name="John Evan Pierce" userId="4c34c18e-eb14-4c15-a36a-c588ee6065c5" providerId="ADAL" clId="{D4FAE893-A54A-AF48-BCD3-4888BC693BF8}" dt="2021-03-03T00:02:18.205" v="558" actId="18331"/>
        <pc:sldMkLst>
          <pc:docMk/>
          <pc:sldMk cId="2980369863" sldId="284"/>
        </pc:sldMkLst>
        <pc:picChg chg="mod">
          <ac:chgData name="John Evan Pierce" userId="4c34c18e-eb14-4c15-a36a-c588ee6065c5" providerId="ADAL" clId="{D4FAE893-A54A-AF48-BCD3-4888BC693BF8}" dt="2021-03-03T00:02:18.205" v="558" actId="18331"/>
          <ac:picMkLst>
            <pc:docMk/>
            <pc:sldMk cId="2980369863" sldId="284"/>
            <ac:picMk id="1026" creationId="{20B870F3-687C-BA43-98F8-3420E4EB95D9}"/>
          </ac:picMkLst>
        </pc:picChg>
      </pc:sldChg>
      <pc:sldChg chg="addSp delSp modSp new mod ord">
        <pc:chgData name="John Evan Pierce" userId="4c34c18e-eb14-4c15-a36a-c588ee6065c5" providerId="ADAL" clId="{D4FAE893-A54A-AF48-BCD3-4888BC693BF8}" dt="2021-02-28T05:00:25.875" v="363" actId="113"/>
        <pc:sldMkLst>
          <pc:docMk/>
          <pc:sldMk cId="3551253248" sldId="285"/>
        </pc:sldMkLst>
        <pc:spChg chg="del">
          <ac:chgData name="John Evan Pierce" userId="4c34c18e-eb14-4c15-a36a-c588ee6065c5" providerId="ADAL" clId="{D4FAE893-A54A-AF48-BCD3-4888BC693BF8}" dt="2021-02-28T04:50:21.517" v="217" actId="478"/>
          <ac:spMkLst>
            <pc:docMk/>
            <pc:sldMk cId="3551253248" sldId="285"/>
            <ac:spMk id="2" creationId="{671AF665-F7D3-284D-832F-DD3528C88D8C}"/>
          </ac:spMkLst>
        </pc:spChg>
        <pc:spChg chg="del">
          <ac:chgData name="John Evan Pierce" userId="4c34c18e-eb14-4c15-a36a-c588ee6065c5" providerId="ADAL" clId="{D4FAE893-A54A-AF48-BCD3-4888BC693BF8}" dt="2021-02-28T04:47:50.265" v="5"/>
          <ac:spMkLst>
            <pc:docMk/>
            <pc:sldMk cId="3551253248" sldId="285"/>
            <ac:spMk id="3" creationId="{C759C0F8-93BF-B748-B19D-0390BFA9F1D3}"/>
          </ac:spMkLst>
        </pc:spChg>
        <pc:spChg chg="add mod">
          <ac:chgData name="John Evan Pierce" userId="4c34c18e-eb14-4c15-a36a-c588ee6065c5" providerId="ADAL" clId="{D4FAE893-A54A-AF48-BCD3-4888BC693BF8}" dt="2021-02-28T05:00:08.084" v="354" actId="20577"/>
          <ac:spMkLst>
            <pc:docMk/>
            <pc:sldMk cId="3551253248" sldId="285"/>
            <ac:spMk id="5" creationId="{939B37A3-CE49-8A4B-949B-4B24E7C3E5DB}"/>
          </ac:spMkLst>
        </pc:spChg>
        <pc:spChg chg="add mod">
          <ac:chgData name="John Evan Pierce" userId="4c34c18e-eb14-4c15-a36a-c588ee6065c5" providerId="ADAL" clId="{D4FAE893-A54A-AF48-BCD3-4888BC693BF8}" dt="2021-02-28T05:00:13.719" v="355" actId="14100"/>
          <ac:spMkLst>
            <pc:docMk/>
            <pc:sldMk cId="3551253248" sldId="285"/>
            <ac:spMk id="6" creationId="{8660CFBA-CA16-DB4F-A9C7-058F8C3B1542}"/>
          </ac:spMkLst>
        </pc:spChg>
        <pc:spChg chg="add del mod">
          <ac:chgData name="John Evan Pierce" userId="4c34c18e-eb14-4c15-a36a-c588ee6065c5" providerId="ADAL" clId="{D4FAE893-A54A-AF48-BCD3-4888BC693BF8}" dt="2021-02-28T05:00:25.875" v="363" actId="113"/>
          <ac:spMkLst>
            <pc:docMk/>
            <pc:sldMk cId="3551253248" sldId="285"/>
            <ac:spMk id="7" creationId="{48DB8380-FEDE-E74E-BEAF-EDBBC5F952F0}"/>
          </ac:spMkLst>
        </pc:spChg>
        <pc:spChg chg="add del mod">
          <ac:chgData name="John Evan Pierce" userId="4c34c18e-eb14-4c15-a36a-c588ee6065c5" providerId="ADAL" clId="{D4FAE893-A54A-AF48-BCD3-4888BC693BF8}" dt="2021-02-28T04:58:52.421" v="331" actId="478"/>
          <ac:spMkLst>
            <pc:docMk/>
            <pc:sldMk cId="3551253248" sldId="285"/>
            <ac:spMk id="8" creationId="{1A9CCEF6-F383-674F-921D-528CD25F20F4}"/>
          </ac:spMkLst>
        </pc:spChg>
        <pc:picChg chg="add mod">
          <ac:chgData name="John Evan Pierce" userId="4c34c18e-eb14-4c15-a36a-c588ee6065c5" providerId="ADAL" clId="{D4FAE893-A54A-AF48-BCD3-4888BC693BF8}" dt="2021-02-28T04:48:49.320" v="149" actId="1076"/>
          <ac:picMkLst>
            <pc:docMk/>
            <pc:sldMk cId="3551253248" sldId="285"/>
            <ac:picMk id="4" creationId="{A76D101F-0E25-B341-8DB0-20D984A98C46}"/>
          </ac:picMkLst>
        </pc:picChg>
        <pc:cxnChg chg="add mod">
          <ac:chgData name="John Evan Pierce" userId="4c34c18e-eb14-4c15-a36a-c588ee6065c5" providerId="ADAL" clId="{D4FAE893-A54A-AF48-BCD3-4888BC693BF8}" dt="2021-02-28T04:59:45.386" v="340" actId="208"/>
          <ac:cxnSpMkLst>
            <pc:docMk/>
            <pc:sldMk cId="3551253248" sldId="285"/>
            <ac:cxnSpMk id="10" creationId="{244562DD-C069-5B4E-9ED0-84D26386575F}"/>
          </ac:cxnSpMkLst>
        </pc:cxnChg>
        <pc:cxnChg chg="add mod">
          <ac:chgData name="John Evan Pierce" userId="4c34c18e-eb14-4c15-a36a-c588ee6065c5" providerId="ADAL" clId="{D4FAE893-A54A-AF48-BCD3-4888BC693BF8}" dt="2021-02-28T04:59:51.265" v="342" actId="14100"/>
          <ac:cxnSpMkLst>
            <pc:docMk/>
            <pc:sldMk cId="3551253248" sldId="285"/>
            <ac:cxnSpMk id="11" creationId="{7D8B38A6-070F-A24C-8864-66F82855EC5B}"/>
          </ac:cxnSpMkLst>
        </pc:cxnChg>
        <pc:cxnChg chg="add mod">
          <ac:chgData name="John Evan Pierce" userId="4c34c18e-eb14-4c15-a36a-c588ee6065c5" providerId="ADAL" clId="{D4FAE893-A54A-AF48-BCD3-4888BC693BF8}" dt="2021-02-28T04:59:55.408" v="344" actId="14100"/>
          <ac:cxnSpMkLst>
            <pc:docMk/>
            <pc:sldMk cId="3551253248" sldId="285"/>
            <ac:cxnSpMk id="13" creationId="{721E9FC5-E2A1-BA40-B7E9-F7FD12F18F8D}"/>
          </ac:cxnSpMkLst>
        </pc:cxnChg>
      </pc:sldChg>
      <pc:sldChg chg="add">
        <pc:chgData name="John Evan Pierce" userId="4c34c18e-eb14-4c15-a36a-c588ee6065c5" providerId="ADAL" clId="{D4FAE893-A54A-AF48-BCD3-4888BC693BF8}" dt="2021-02-28T04:57:31.192" v="265"/>
        <pc:sldMkLst>
          <pc:docMk/>
          <pc:sldMk cId="909564846" sldId="286"/>
        </pc:sldMkLst>
      </pc:sldChg>
      <pc:sldChg chg="add">
        <pc:chgData name="John Evan Pierce" userId="4c34c18e-eb14-4c15-a36a-c588ee6065c5" providerId="ADAL" clId="{D4FAE893-A54A-AF48-BCD3-4888BC693BF8}" dt="2021-02-28T05:01:11.438" v="364"/>
        <pc:sldMkLst>
          <pc:docMk/>
          <pc:sldMk cId="2284481872" sldId="287"/>
        </pc:sldMkLst>
      </pc:sldChg>
      <pc:sldChg chg="add delCm">
        <pc:chgData name="John Evan Pierce" userId="4c34c18e-eb14-4c15-a36a-c588ee6065c5" providerId="ADAL" clId="{D4FAE893-A54A-AF48-BCD3-4888BC693BF8}" dt="2021-03-10T03:57:20.072" v="600" actId="1592"/>
        <pc:sldMkLst>
          <pc:docMk/>
          <pc:sldMk cId="657690633" sldId="288"/>
        </pc:sldMkLst>
      </pc:sldChg>
      <pc:sldChg chg="modSp add mod delCm">
        <pc:chgData name="John Evan Pierce" userId="4c34c18e-eb14-4c15-a36a-c588ee6065c5" providerId="ADAL" clId="{D4FAE893-A54A-AF48-BCD3-4888BC693BF8}" dt="2021-03-10T03:49:57.497" v="599" actId="1592"/>
        <pc:sldMkLst>
          <pc:docMk/>
          <pc:sldMk cId="2430089048" sldId="289"/>
        </pc:sldMkLst>
        <pc:spChg chg="mod">
          <ac:chgData name="John Evan Pierce" userId="4c34c18e-eb14-4c15-a36a-c588ee6065c5" providerId="ADAL" clId="{D4FAE893-A54A-AF48-BCD3-4888BC693BF8}" dt="2021-03-03T01:32:39.203" v="598" actId="20577"/>
          <ac:spMkLst>
            <pc:docMk/>
            <pc:sldMk cId="2430089048" sldId="289"/>
            <ac:spMk id="8" creationId="{CB466B2B-7556-E04B-9B67-E0CB3C9308F5}"/>
          </ac:spMkLst>
        </pc:spChg>
      </pc:sldChg>
      <pc:sldChg chg="modSp add mod">
        <pc:chgData name="John Evan Pierce" userId="4c34c18e-eb14-4c15-a36a-c588ee6065c5" providerId="ADAL" clId="{D4FAE893-A54A-AF48-BCD3-4888BC693BF8}" dt="2021-03-02T23:51:35.052" v="377" actId="20577"/>
        <pc:sldMkLst>
          <pc:docMk/>
          <pc:sldMk cId="1735706984" sldId="290"/>
        </pc:sldMkLst>
        <pc:spChg chg="mod">
          <ac:chgData name="John Evan Pierce" userId="4c34c18e-eb14-4c15-a36a-c588ee6065c5" providerId="ADAL" clId="{D4FAE893-A54A-AF48-BCD3-4888BC693BF8}" dt="2021-03-02T23:51:35.052" v="377" actId="20577"/>
          <ac:spMkLst>
            <pc:docMk/>
            <pc:sldMk cId="1735706984" sldId="290"/>
            <ac:spMk id="2" creationId="{517F545C-8E09-1944-8078-6ECEDE44161F}"/>
          </ac:spMkLst>
        </pc:spChg>
      </pc:sldChg>
      <pc:sldChg chg="new del">
        <pc:chgData name="John Evan Pierce" userId="4c34c18e-eb14-4c15-a36a-c588ee6065c5" providerId="ADAL" clId="{D4FAE893-A54A-AF48-BCD3-4888BC693BF8}" dt="2021-03-02T23:51:25.963" v="367" actId="680"/>
        <pc:sldMkLst>
          <pc:docMk/>
          <pc:sldMk cId="1898106255" sldId="290"/>
        </pc:sldMkLst>
      </pc:sldChg>
      <pc:sldChg chg="addSp delSp modSp add mod">
        <pc:chgData name="John Evan Pierce" userId="4c34c18e-eb14-4c15-a36a-c588ee6065c5" providerId="ADAL" clId="{D4FAE893-A54A-AF48-BCD3-4888BC693BF8}" dt="2021-03-03T00:01:48.587" v="557" actId="6549"/>
        <pc:sldMkLst>
          <pc:docMk/>
          <pc:sldMk cId="2612854487" sldId="291"/>
        </pc:sldMkLst>
        <pc:spChg chg="del">
          <ac:chgData name="John Evan Pierce" userId="4c34c18e-eb14-4c15-a36a-c588ee6065c5" providerId="ADAL" clId="{D4FAE893-A54A-AF48-BCD3-4888BC693BF8}" dt="2021-03-02T23:52:34.859" v="379" actId="478"/>
          <ac:spMkLst>
            <pc:docMk/>
            <pc:sldMk cId="2612854487" sldId="291"/>
            <ac:spMk id="2" creationId="{1DC47A48-23FC-8F4A-B549-667D56A94182}"/>
          </ac:spMkLst>
        </pc:spChg>
        <pc:spChg chg="add del mod">
          <ac:chgData name="John Evan Pierce" userId="4c34c18e-eb14-4c15-a36a-c588ee6065c5" providerId="ADAL" clId="{D4FAE893-A54A-AF48-BCD3-4888BC693BF8}" dt="2021-03-02T23:52:36.964" v="380" actId="478"/>
          <ac:spMkLst>
            <pc:docMk/>
            <pc:sldMk cId="2612854487" sldId="291"/>
            <ac:spMk id="6" creationId="{64D57784-8324-2645-ABAB-13322829777C}"/>
          </ac:spMkLst>
        </pc:spChg>
        <pc:spChg chg="mod">
          <ac:chgData name="John Evan Pierce" userId="4c34c18e-eb14-4c15-a36a-c588ee6065c5" providerId="ADAL" clId="{D4FAE893-A54A-AF48-BCD3-4888BC693BF8}" dt="2021-03-03T00:01:48.587" v="557" actId="6549"/>
          <ac:spMkLst>
            <pc:docMk/>
            <pc:sldMk cId="2612854487" sldId="291"/>
            <ac:spMk id="16" creationId="{06B9D7DA-A189-B44F-B025-35B45627B68E}"/>
          </ac:spMkLst>
        </pc:spChg>
      </pc:sldChg>
      <pc:sldChg chg="addSp delSp modSp add mod modAnim">
        <pc:chgData name="John Evan Pierce" userId="4c34c18e-eb14-4c15-a36a-c588ee6065c5" providerId="ADAL" clId="{D4FAE893-A54A-AF48-BCD3-4888BC693BF8}" dt="2021-03-02T23:58:41.494" v="552" actId="20577"/>
        <pc:sldMkLst>
          <pc:docMk/>
          <pc:sldMk cId="1726677602" sldId="292"/>
        </pc:sldMkLst>
        <pc:spChg chg="del">
          <ac:chgData name="John Evan Pierce" userId="4c34c18e-eb14-4c15-a36a-c588ee6065c5" providerId="ADAL" clId="{D4FAE893-A54A-AF48-BCD3-4888BC693BF8}" dt="2021-03-02T23:52:39.864" v="381" actId="478"/>
          <ac:spMkLst>
            <pc:docMk/>
            <pc:sldMk cId="1726677602" sldId="292"/>
            <ac:spMk id="2" creationId="{1DC47A48-23FC-8F4A-B549-667D56A94182}"/>
          </ac:spMkLst>
        </pc:spChg>
        <pc:spChg chg="add mod">
          <ac:chgData name="John Evan Pierce" userId="4c34c18e-eb14-4c15-a36a-c588ee6065c5" providerId="ADAL" clId="{D4FAE893-A54A-AF48-BCD3-4888BC693BF8}" dt="2021-03-02T23:58:41.494" v="552" actId="20577"/>
          <ac:spMkLst>
            <pc:docMk/>
            <pc:sldMk cId="1726677602" sldId="292"/>
            <ac:spMk id="3" creationId="{C23B398B-B764-E04F-92A3-3D856CD59B52}"/>
          </ac:spMkLst>
        </pc:spChg>
        <pc:spChg chg="add del mod">
          <ac:chgData name="John Evan Pierce" userId="4c34c18e-eb14-4c15-a36a-c588ee6065c5" providerId="ADAL" clId="{D4FAE893-A54A-AF48-BCD3-4888BC693BF8}" dt="2021-03-02T23:58:22.614" v="531" actId="478"/>
          <ac:spMkLst>
            <pc:docMk/>
            <pc:sldMk cId="1726677602" sldId="292"/>
            <ac:spMk id="5" creationId="{948B96F3-AFF6-8044-A023-08770B29C607}"/>
          </ac:spMkLst>
        </pc:spChg>
        <pc:spChg chg="mod">
          <ac:chgData name="John Evan Pierce" userId="4c34c18e-eb14-4c15-a36a-c588ee6065c5" providerId="ADAL" clId="{D4FAE893-A54A-AF48-BCD3-4888BC693BF8}" dt="2021-03-02T23:56:57.631" v="439" actId="20577"/>
          <ac:spMkLst>
            <pc:docMk/>
            <pc:sldMk cId="1726677602" sldId="292"/>
            <ac:spMk id="10" creationId="{849D92DA-0F8B-674A-ADAF-C75B651669C2}"/>
          </ac:spMkLst>
        </pc:spChg>
        <pc:picChg chg="add mod">
          <ac:chgData name="John Evan Pierce" userId="4c34c18e-eb14-4c15-a36a-c588ee6065c5" providerId="ADAL" clId="{D4FAE893-A54A-AF48-BCD3-4888BC693BF8}" dt="2021-03-02T23:56:14.381" v="412" actId="14100"/>
          <ac:picMkLst>
            <pc:docMk/>
            <pc:sldMk cId="1726677602" sldId="292"/>
            <ac:picMk id="4" creationId="{2D4C18E7-17F2-544C-A78A-83DA709B88F1}"/>
          </ac:picMkLst>
        </pc:picChg>
        <pc:picChg chg="del mod">
          <ac:chgData name="John Evan Pierce" userId="4c34c18e-eb14-4c15-a36a-c588ee6065c5" providerId="ADAL" clId="{D4FAE893-A54A-AF48-BCD3-4888BC693BF8}" dt="2021-03-02T23:54:44.934" v="384" actId="478"/>
          <ac:picMkLst>
            <pc:docMk/>
            <pc:sldMk cId="1726677602" sldId="292"/>
            <ac:picMk id="15" creationId="{1E82C416-F346-8646-8780-7F1F551C677D}"/>
          </ac:picMkLst>
        </pc:picChg>
      </pc:sldChg>
    </pc:docChg>
  </pc:docChgLst>
  <pc:docChgLst>
    <pc:chgData name="Ciara Shiggins" userId="S::cshiggins@ltu.edu.au::2da9c854-f651-447c-92c2-954227bcd540" providerId="AD" clId="Web-{687DB09F-F0EC-B000-BEB2-92F632370EB5}"/>
    <pc:docChg chg="modSld">
      <pc:chgData name="Ciara Shiggins" userId="S::cshiggins@ltu.edu.au::2da9c854-f651-447c-92c2-954227bcd540" providerId="AD" clId="Web-{687DB09F-F0EC-B000-BEB2-92F632370EB5}" dt="2021-03-03T01:25:30.438" v="6"/>
      <pc:docMkLst>
        <pc:docMk/>
      </pc:docMkLst>
      <pc:sldChg chg="modSp addCm">
        <pc:chgData name="Ciara Shiggins" userId="S::cshiggins@ltu.edu.au::2da9c854-f651-447c-92c2-954227bcd540" providerId="AD" clId="Web-{687DB09F-F0EC-B000-BEB2-92F632370EB5}" dt="2021-03-03T01:25:30.438" v="6"/>
        <pc:sldMkLst>
          <pc:docMk/>
          <pc:sldMk cId="635305457" sldId="269"/>
        </pc:sldMkLst>
        <pc:spChg chg="mod">
          <ac:chgData name="Ciara Shiggins" userId="S::cshiggins@ltu.edu.au::2da9c854-f651-447c-92c2-954227bcd540" providerId="AD" clId="Web-{687DB09F-F0EC-B000-BEB2-92F632370EB5}" dt="2021-03-03T01:25:28.079" v="5" actId="20577"/>
          <ac:spMkLst>
            <pc:docMk/>
            <pc:sldMk cId="635305457" sldId="269"/>
            <ac:spMk id="8" creationId="{66B62BFA-C6F1-AD4C-B0AA-A80CD4972910}"/>
          </ac:spMkLst>
        </pc:spChg>
      </pc:sldChg>
      <pc:sldChg chg="modSp">
        <pc:chgData name="Ciara Shiggins" userId="S::cshiggins@ltu.edu.au::2da9c854-f651-447c-92c2-954227bcd540" providerId="AD" clId="Web-{687DB09F-F0EC-B000-BEB2-92F632370EB5}" dt="2021-03-03T01:21:03.619" v="2" actId="20577"/>
        <pc:sldMkLst>
          <pc:docMk/>
          <pc:sldMk cId="3944024560" sldId="281"/>
        </pc:sldMkLst>
        <pc:spChg chg="mod">
          <ac:chgData name="Ciara Shiggins" userId="S::cshiggins@ltu.edu.au::2da9c854-f651-447c-92c2-954227bcd540" providerId="AD" clId="Web-{687DB09F-F0EC-B000-BEB2-92F632370EB5}" dt="2021-03-03T01:21:03.619" v="2" actId="20577"/>
          <ac:spMkLst>
            <pc:docMk/>
            <pc:sldMk cId="3944024560" sldId="281"/>
            <ac:spMk id="2" creationId="{536DAE0A-1CB9-DE4A-8024-F2959AFBA7C3}"/>
          </ac:spMkLst>
        </pc:spChg>
      </pc:sldChg>
      <pc:sldChg chg="addCm">
        <pc:chgData name="Ciara Shiggins" userId="S::cshiggins@ltu.edu.au::2da9c854-f651-447c-92c2-954227bcd540" providerId="AD" clId="Web-{687DB09F-F0EC-B000-BEB2-92F632370EB5}" dt="2021-03-03T01:23:12.841" v="3"/>
        <pc:sldMkLst>
          <pc:docMk/>
          <pc:sldMk cId="657690633" sldId="288"/>
        </pc:sldMkLst>
      </pc:sldChg>
      <pc:sldChg chg="addCm">
        <pc:chgData name="Ciara Shiggins" userId="S::cshiggins@ltu.edu.au::2da9c854-f651-447c-92c2-954227bcd540" providerId="AD" clId="Web-{687DB09F-F0EC-B000-BEB2-92F632370EB5}" dt="2021-03-03T01:23:50.311" v="4"/>
        <pc:sldMkLst>
          <pc:docMk/>
          <pc:sldMk cId="2430089048" sldId="289"/>
        </pc:sldMkLst>
      </pc:sldChg>
    </pc:docChg>
  </pc:docChgLst>
  <pc:docChgLst>
    <pc:chgData name="John Pierce" userId="8922b030-d8cb-48a8-ab84-5546c91db896" providerId="ADAL" clId="{D867BB62-0A54-4835-9301-8A501CE106E7}"/>
    <pc:docChg chg="custSel modSld">
      <pc:chgData name="John Pierce" userId="8922b030-d8cb-48a8-ab84-5546c91db896" providerId="ADAL" clId="{D867BB62-0A54-4835-9301-8A501CE106E7}" dt="2021-09-21T00:14:21.916" v="40" actId="571"/>
      <pc:docMkLst>
        <pc:docMk/>
      </pc:docMkLst>
      <pc:sldChg chg="delSp modSp mod">
        <pc:chgData name="John Pierce" userId="8922b030-d8cb-48a8-ab84-5546c91db896" providerId="ADAL" clId="{D867BB62-0A54-4835-9301-8A501CE106E7}" dt="2021-09-21T00:13:42.469" v="29" actId="115"/>
        <pc:sldMkLst>
          <pc:docMk/>
          <pc:sldMk cId="635305457" sldId="269"/>
        </pc:sldMkLst>
        <pc:spChg chg="del">
          <ac:chgData name="John Pierce" userId="8922b030-d8cb-48a8-ab84-5546c91db896" providerId="ADAL" clId="{D867BB62-0A54-4835-9301-8A501CE106E7}" dt="2021-09-21T00:13:07.586" v="10" actId="478"/>
          <ac:spMkLst>
            <pc:docMk/>
            <pc:sldMk cId="635305457" sldId="269"/>
            <ac:spMk id="4" creationId="{4D805776-8B8E-7242-AFB1-B021BAAEB1D1}"/>
          </ac:spMkLst>
        </pc:spChg>
        <pc:spChg chg="mod">
          <ac:chgData name="John Pierce" userId="8922b030-d8cb-48a8-ab84-5546c91db896" providerId="ADAL" clId="{D867BB62-0A54-4835-9301-8A501CE106E7}" dt="2021-09-21T00:13:42.469" v="29" actId="115"/>
          <ac:spMkLst>
            <pc:docMk/>
            <pc:sldMk cId="635305457" sldId="269"/>
            <ac:spMk id="8" creationId="{66B62BFA-C6F1-AD4C-B0AA-A80CD4972910}"/>
          </ac:spMkLst>
        </pc:spChg>
      </pc:sldChg>
      <pc:sldChg chg="addSp modSp mod">
        <pc:chgData name="John Pierce" userId="8922b030-d8cb-48a8-ab84-5546c91db896" providerId="ADAL" clId="{D867BB62-0A54-4835-9301-8A501CE106E7}" dt="2021-09-21T00:14:07.959" v="35" actId="571"/>
        <pc:sldMkLst>
          <pc:docMk/>
          <pc:sldMk cId="1874444516" sldId="270"/>
        </pc:sldMkLst>
        <pc:spChg chg="add mod">
          <ac:chgData name="John Pierce" userId="8922b030-d8cb-48a8-ab84-5546c91db896" providerId="ADAL" clId="{D867BB62-0A54-4835-9301-8A501CE106E7}" dt="2021-09-21T00:14:00.275" v="32" actId="207"/>
          <ac:spMkLst>
            <pc:docMk/>
            <pc:sldMk cId="1874444516" sldId="270"/>
            <ac:spMk id="6" creationId="{D49EE975-6B9B-46D7-A42F-3AB9AA1A3B66}"/>
          </ac:spMkLst>
        </pc:spChg>
        <pc:spChg chg="add mod">
          <ac:chgData name="John Pierce" userId="8922b030-d8cb-48a8-ab84-5546c91db896" providerId="ADAL" clId="{D867BB62-0A54-4835-9301-8A501CE106E7}" dt="2021-09-21T00:14:04.404" v="33" actId="571"/>
          <ac:spMkLst>
            <pc:docMk/>
            <pc:sldMk cId="1874444516" sldId="270"/>
            <ac:spMk id="8" creationId="{49FE4777-020D-4A12-AD75-56BCCC83DBFB}"/>
          </ac:spMkLst>
        </pc:spChg>
        <pc:spChg chg="add mod">
          <ac:chgData name="John Pierce" userId="8922b030-d8cb-48a8-ab84-5546c91db896" providerId="ADAL" clId="{D867BB62-0A54-4835-9301-8A501CE106E7}" dt="2021-09-21T00:14:06.264" v="34" actId="571"/>
          <ac:spMkLst>
            <pc:docMk/>
            <pc:sldMk cId="1874444516" sldId="270"/>
            <ac:spMk id="10" creationId="{594380A6-8707-4815-B60C-5430671B3FFE}"/>
          </ac:spMkLst>
        </pc:spChg>
        <pc:spChg chg="add mod">
          <ac:chgData name="John Pierce" userId="8922b030-d8cb-48a8-ab84-5546c91db896" providerId="ADAL" clId="{D867BB62-0A54-4835-9301-8A501CE106E7}" dt="2021-09-21T00:14:07.959" v="35" actId="571"/>
          <ac:spMkLst>
            <pc:docMk/>
            <pc:sldMk cId="1874444516" sldId="270"/>
            <ac:spMk id="11" creationId="{A89A7B66-E9E4-4F07-AB1D-042482BDA024}"/>
          </ac:spMkLst>
        </pc:spChg>
      </pc:sldChg>
      <pc:sldChg chg="addSp modSp mod">
        <pc:chgData name="John Pierce" userId="8922b030-d8cb-48a8-ab84-5546c91db896" providerId="ADAL" clId="{D867BB62-0A54-4835-9301-8A501CE106E7}" dt="2021-09-21T00:14:21.916" v="40" actId="571"/>
        <pc:sldMkLst>
          <pc:docMk/>
          <pc:sldMk cId="627926991" sldId="271"/>
        </pc:sldMkLst>
        <pc:spChg chg="add mod">
          <ac:chgData name="John Pierce" userId="8922b030-d8cb-48a8-ab84-5546c91db896" providerId="ADAL" clId="{D867BB62-0A54-4835-9301-8A501CE106E7}" dt="2021-09-21T00:14:12.844" v="37" actId="1076"/>
          <ac:spMkLst>
            <pc:docMk/>
            <pc:sldMk cId="627926991" sldId="271"/>
            <ac:spMk id="6" creationId="{3C4DE366-C955-4A24-90F8-0848CD6869B5}"/>
          </ac:spMkLst>
        </pc:spChg>
        <pc:spChg chg="add mod">
          <ac:chgData name="John Pierce" userId="8922b030-d8cb-48a8-ab84-5546c91db896" providerId="ADAL" clId="{D867BB62-0A54-4835-9301-8A501CE106E7}" dt="2021-09-21T00:14:17.143" v="39" actId="207"/>
          <ac:spMkLst>
            <pc:docMk/>
            <pc:sldMk cId="627926991" sldId="271"/>
            <ac:spMk id="8" creationId="{7E5EB20E-89E1-4D69-931F-1305F0856354}"/>
          </ac:spMkLst>
        </pc:spChg>
        <pc:spChg chg="add mod">
          <ac:chgData name="John Pierce" userId="8922b030-d8cb-48a8-ab84-5546c91db896" providerId="ADAL" clId="{D867BB62-0A54-4835-9301-8A501CE106E7}" dt="2021-09-21T00:14:21.916" v="40" actId="571"/>
          <ac:spMkLst>
            <pc:docMk/>
            <pc:sldMk cId="627926991" sldId="271"/>
            <ac:spMk id="9" creationId="{6792DCC2-0FD1-4456-97DF-A645EE17166D}"/>
          </ac:spMkLst>
        </pc:spChg>
      </pc:sldChg>
    </pc:docChg>
  </pc:docChgLst>
  <pc:docChgLst>
    <pc:chgData name="John Pierce" userId="8922b030-d8cb-48a8-ab84-5546c91db896" providerId="ADAL" clId="{D346627F-5CDB-4F4D-A9B2-442E75377466}"/>
    <pc:docChg chg="modSld">
      <pc:chgData name="John Pierce" userId="8922b030-d8cb-48a8-ab84-5546c91db896" providerId="ADAL" clId="{D346627F-5CDB-4F4D-A9B2-442E75377466}" dt="2021-11-01T03:51:41.939" v="0"/>
      <pc:docMkLst>
        <pc:docMk/>
      </pc:docMkLst>
      <pc:sldChg chg="modSp mod">
        <pc:chgData name="John Pierce" userId="8922b030-d8cb-48a8-ab84-5546c91db896" providerId="ADAL" clId="{D346627F-5CDB-4F4D-A9B2-442E75377466}" dt="2021-11-01T03:51:41.939" v="0"/>
        <pc:sldMkLst>
          <pc:docMk/>
          <pc:sldMk cId="635305457" sldId="269"/>
        </pc:sldMkLst>
        <pc:spChg chg="mod">
          <ac:chgData name="John Pierce" userId="8922b030-d8cb-48a8-ab84-5546c91db896" providerId="ADAL" clId="{D346627F-5CDB-4F4D-A9B2-442E75377466}" dt="2021-11-01T03:51:41.939" v="0"/>
          <ac:spMkLst>
            <pc:docMk/>
            <pc:sldMk cId="635305457" sldId="269"/>
            <ac:spMk id="8" creationId="{66B62BFA-C6F1-AD4C-B0AA-A80CD497291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samharvey\Documents\PhD\Thesis\Drafts\Systematic%20reviews\Dose%20in%20chronic%20aphasia\Dose_extraction_MAST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200938232994525E-2"/>
          <c:y val="3.2196692521586419E-2"/>
          <c:w val="0.96559812353401098"/>
          <c:h val="0.68371070914540477"/>
        </c:manualLayout>
      </c:layout>
      <c:barChart>
        <c:barDir val="col"/>
        <c:grouping val="clustered"/>
        <c:varyColors val="0"/>
        <c:ser>
          <c:idx val="0"/>
          <c:order val="0"/>
          <c:tx>
            <c:strRef>
              <c:f>'SCOPING Charts'!$G$21</c:f>
              <c:strCache>
                <c:ptCount val="1"/>
                <c:pt idx="0">
                  <c:v>Impairment</c:v>
                </c:pt>
              </c:strCache>
            </c:strRef>
          </c:tx>
          <c:spPr>
            <a:solidFill>
              <a:schemeClr val="accent1"/>
            </a:solidFill>
            <a:ln>
              <a:noFill/>
            </a:ln>
            <a:effectLst/>
          </c:spPr>
          <c:invertIfNegative val="0"/>
          <c:cat>
            <c:strRef>
              <c:f>'SCOPING Charts'!$H$20:$M$20</c:f>
              <c:strCache>
                <c:ptCount val="6"/>
                <c:pt idx="0">
                  <c:v>Acute</c:v>
                </c:pt>
                <c:pt idx="1">
                  <c:v>Subacute</c:v>
                </c:pt>
                <c:pt idx="2">
                  <c:v>Chronic</c:v>
                </c:pt>
                <c:pt idx="3">
                  <c:v>Acute-subacute</c:v>
                </c:pt>
                <c:pt idx="4">
                  <c:v>Acute-chronic</c:v>
                </c:pt>
                <c:pt idx="5">
                  <c:v>Subacute-Chronic</c:v>
                </c:pt>
              </c:strCache>
            </c:strRef>
          </c:cat>
          <c:val>
            <c:numRef>
              <c:f>'SCOPING Charts'!$H$21:$M$21</c:f>
              <c:numCache>
                <c:formatCode>General</c:formatCode>
                <c:ptCount val="6"/>
                <c:pt idx="0">
                  <c:v>5</c:v>
                </c:pt>
                <c:pt idx="1">
                  <c:v>7</c:v>
                </c:pt>
                <c:pt idx="2">
                  <c:v>69</c:v>
                </c:pt>
                <c:pt idx="3">
                  <c:v>2</c:v>
                </c:pt>
                <c:pt idx="4">
                  <c:v>5</c:v>
                </c:pt>
                <c:pt idx="5">
                  <c:v>1</c:v>
                </c:pt>
              </c:numCache>
            </c:numRef>
          </c:val>
          <c:extLst>
            <c:ext xmlns:c16="http://schemas.microsoft.com/office/drawing/2014/chart" uri="{C3380CC4-5D6E-409C-BE32-E72D297353CC}">
              <c16:uniqueId val="{00000000-12B2-4E41-BCAE-29B95901C8E9}"/>
            </c:ext>
          </c:extLst>
        </c:ser>
        <c:ser>
          <c:idx val="1"/>
          <c:order val="1"/>
          <c:tx>
            <c:strRef>
              <c:f>'SCOPING Charts'!$G$22</c:f>
              <c:strCache>
                <c:ptCount val="1"/>
                <c:pt idx="0">
                  <c:v>Activity/Participation</c:v>
                </c:pt>
              </c:strCache>
            </c:strRef>
          </c:tx>
          <c:spPr>
            <a:solidFill>
              <a:srgbClr val="FF7E79"/>
            </a:solidFill>
            <a:ln>
              <a:noFill/>
            </a:ln>
            <a:effectLst/>
          </c:spPr>
          <c:invertIfNegative val="0"/>
          <c:cat>
            <c:strRef>
              <c:f>'SCOPING Charts'!$H$20:$M$20</c:f>
              <c:strCache>
                <c:ptCount val="6"/>
                <c:pt idx="0">
                  <c:v>Acute</c:v>
                </c:pt>
                <c:pt idx="1">
                  <c:v>Subacute</c:v>
                </c:pt>
                <c:pt idx="2">
                  <c:v>Chronic</c:v>
                </c:pt>
                <c:pt idx="3">
                  <c:v>Acute-subacute</c:v>
                </c:pt>
                <c:pt idx="4">
                  <c:v>Acute-chronic</c:v>
                </c:pt>
                <c:pt idx="5">
                  <c:v>Subacute-Chronic</c:v>
                </c:pt>
              </c:strCache>
            </c:strRef>
          </c:cat>
          <c:val>
            <c:numRef>
              <c:f>'SCOPING Charts'!$H$22:$M$22</c:f>
              <c:numCache>
                <c:formatCode>General</c:formatCode>
                <c:ptCount val="6"/>
                <c:pt idx="0">
                  <c:v>0</c:v>
                </c:pt>
                <c:pt idx="1">
                  <c:v>0</c:v>
                </c:pt>
                <c:pt idx="2">
                  <c:v>15</c:v>
                </c:pt>
                <c:pt idx="3">
                  <c:v>2</c:v>
                </c:pt>
                <c:pt idx="4">
                  <c:v>0</c:v>
                </c:pt>
                <c:pt idx="5">
                  <c:v>3</c:v>
                </c:pt>
              </c:numCache>
            </c:numRef>
          </c:val>
          <c:extLst>
            <c:ext xmlns:c16="http://schemas.microsoft.com/office/drawing/2014/chart" uri="{C3380CC4-5D6E-409C-BE32-E72D297353CC}">
              <c16:uniqueId val="{00000001-12B2-4E41-BCAE-29B95901C8E9}"/>
            </c:ext>
          </c:extLst>
        </c:ser>
        <c:ser>
          <c:idx val="2"/>
          <c:order val="2"/>
          <c:tx>
            <c:strRef>
              <c:f>'SCOPING Charts'!$G$23</c:f>
              <c:strCache>
                <c:ptCount val="1"/>
                <c:pt idx="0">
                  <c:v>Both</c:v>
                </c:pt>
              </c:strCache>
            </c:strRef>
          </c:tx>
          <c:spPr>
            <a:solidFill>
              <a:srgbClr val="D883FF"/>
            </a:solidFill>
            <a:ln>
              <a:noFill/>
            </a:ln>
            <a:effectLst/>
          </c:spPr>
          <c:invertIfNegative val="0"/>
          <c:cat>
            <c:strRef>
              <c:f>'SCOPING Charts'!$H$20:$M$20</c:f>
              <c:strCache>
                <c:ptCount val="6"/>
                <c:pt idx="0">
                  <c:v>Acute</c:v>
                </c:pt>
                <c:pt idx="1">
                  <c:v>Subacute</c:v>
                </c:pt>
                <c:pt idx="2">
                  <c:v>Chronic</c:v>
                </c:pt>
                <c:pt idx="3">
                  <c:v>Acute-subacute</c:v>
                </c:pt>
                <c:pt idx="4">
                  <c:v>Acute-chronic</c:v>
                </c:pt>
                <c:pt idx="5">
                  <c:v>Subacute-Chronic</c:v>
                </c:pt>
              </c:strCache>
            </c:strRef>
          </c:cat>
          <c:val>
            <c:numRef>
              <c:f>'SCOPING Charts'!$H$23:$M$23</c:f>
              <c:numCache>
                <c:formatCode>General</c:formatCode>
                <c:ptCount val="6"/>
                <c:pt idx="0">
                  <c:v>0</c:v>
                </c:pt>
                <c:pt idx="1">
                  <c:v>1</c:v>
                </c:pt>
                <c:pt idx="2">
                  <c:v>2</c:v>
                </c:pt>
                <c:pt idx="3">
                  <c:v>0</c:v>
                </c:pt>
                <c:pt idx="4">
                  <c:v>0</c:v>
                </c:pt>
                <c:pt idx="5">
                  <c:v>0</c:v>
                </c:pt>
              </c:numCache>
            </c:numRef>
          </c:val>
          <c:extLst>
            <c:ext xmlns:c16="http://schemas.microsoft.com/office/drawing/2014/chart" uri="{C3380CC4-5D6E-409C-BE32-E72D297353CC}">
              <c16:uniqueId val="{00000002-12B2-4E41-BCAE-29B95901C8E9}"/>
            </c:ext>
          </c:extLst>
        </c:ser>
        <c:dLbls>
          <c:showLegendKey val="0"/>
          <c:showVal val="0"/>
          <c:showCatName val="0"/>
          <c:showSerName val="0"/>
          <c:showPercent val="0"/>
          <c:showBubbleSize val="0"/>
        </c:dLbls>
        <c:gapWidth val="219"/>
        <c:axId val="712534496"/>
        <c:axId val="712621088"/>
      </c:barChart>
      <c:catAx>
        <c:axId val="712534496"/>
        <c:scaling>
          <c:orientation val="minMax"/>
        </c:scaling>
        <c:delete val="1"/>
        <c:axPos val="b"/>
        <c:numFmt formatCode="General" sourceLinked="1"/>
        <c:majorTickMark val="none"/>
        <c:minorTickMark val="none"/>
        <c:tickLblPos val="nextTo"/>
        <c:crossAx val="712621088"/>
        <c:crosses val="autoZero"/>
        <c:auto val="1"/>
        <c:lblAlgn val="ctr"/>
        <c:lblOffset val="100"/>
        <c:noMultiLvlLbl val="0"/>
      </c:catAx>
      <c:valAx>
        <c:axId val="712621088"/>
        <c:scaling>
          <c:orientation val="minMax"/>
        </c:scaling>
        <c:delete val="1"/>
        <c:axPos val="l"/>
        <c:numFmt formatCode="General" sourceLinked="1"/>
        <c:majorTickMark val="none"/>
        <c:minorTickMark val="none"/>
        <c:tickLblPos val="nextTo"/>
        <c:crossAx val="71253449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5BABE-8D27-6E40-8D51-C17B157ABBCF}" type="datetimeFigureOut">
              <a:rPr lang="en-AU" smtClean="0"/>
              <a:t>01/11/2021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C13E9-46C0-E94B-AAB6-FB8CE75F1CA2}" type="slidenum">
              <a:rPr lang="en-AU" smtClean="0"/>
              <a:t>‹#›</a:t>
            </a:fld>
            <a:endParaRPr lang="en-AU"/>
          </a:p>
        </p:txBody>
      </p:sp>
    </p:spTree>
    <p:extLst>
      <p:ext uri="{BB962C8B-B14F-4D97-AF65-F5344CB8AC3E}">
        <p14:creationId xmlns:p14="http://schemas.microsoft.com/office/powerpoint/2010/main" val="93345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1C13E9-46C0-E94B-AAB6-FB8CE75F1CA2}"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6476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51C13E9-46C0-E94B-AAB6-FB8CE75F1CA2}" type="slidenum">
              <a:rPr lang="en-AU" smtClean="0"/>
              <a:t>20</a:t>
            </a:fld>
            <a:endParaRPr lang="en-AU"/>
          </a:p>
        </p:txBody>
      </p:sp>
    </p:spTree>
    <p:extLst>
      <p:ext uri="{BB962C8B-B14F-4D97-AF65-F5344CB8AC3E}">
        <p14:creationId xmlns:p14="http://schemas.microsoft.com/office/powerpoint/2010/main" val="230044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E7B4-E245-9040-AD14-356F7259295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E972F4D0-9EE5-294A-83B8-E9914FA5E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7059C03B-724C-D341-9B54-B0D5DD438CF1}"/>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5" name="Footer Placeholder 4">
            <a:extLst>
              <a:ext uri="{FF2B5EF4-FFF2-40B4-BE49-F238E27FC236}">
                <a16:creationId xmlns:a16="http://schemas.microsoft.com/office/drawing/2014/main" id="{AFCFCFE5-9FD1-5649-B5BC-72D237CF391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C3DC82-00EC-D34A-897B-7F4971F8EF2D}"/>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20224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2FF3-4E2F-1D48-9793-67CCC4EEB581}"/>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272742BB-658E-884D-BBE0-F64EA40C640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6E1E7D36-64E5-3648-9A77-8C67AFBB9A0C}"/>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5" name="Footer Placeholder 4">
            <a:extLst>
              <a:ext uri="{FF2B5EF4-FFF2-40B4-BE49-F238E27FC236}">
                <a16:creationId xmlns:a16="http://schemas.microsoft.com/office/drawing/2014/main" id="{4955522F-D2BD-7446-9AAD-3EE659AD97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57A317-B7CD-354A-BBB0-46E795E90491}"/>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58642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9609E-F03C-8940-BC46-AC035218405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B92C7153-D7CA-9740-A32C-4A557EEBC4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3846FC4F-1DE8-9A42-86FC-6F016AB3860B}"/>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5" name="Footer Placeholder 4">
            <a:extLst>
              <a:ext uri="{FF2B5EF4-FFF2-40B4-BE49-F238E27FC236}">
                <a16:creationId xmlns:a16="http://schemas.microsoft.com/office/drawing/2014/main" id="{D53502DD-681D-1D43-B1D6-402646A72A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59363A-8831-8745-9C7D-71EDE872CE42}"/>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3109789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E7B4-E245-9040-AD14-356F7259295E}"/>
              </a:ext>
            </a:extLst>
          </p:cNvPr>
          <p:cNvSpPr>
            <a:spLocks noGrp="1"/>
          </p:cNvSpPr>
          <p:nvPr>
            <p:ph type="ctrTitle" hasCustomPrompt="1"/>
          </p:nvPr>
        </p:nvSpPr>
        <p:spPr>
          <a:xfrm>
            <a:off x="1524000" y="1388155"/>
            <a:ext cx="9144000" cy="2121808"/>
          </a:xfrm>
        </p:spPr>
        <p:txBody>
          <a:bodyPr anchor="b"/>
          <a:lstStyle>
            <a:lvl1pPr algn="l">
              <a:defRPr sz="4400">
                <a:solidFill>
                  <a:schemeClr val="bg2">
                    <a:lumMod val="10000"/>
                  </a:schemeClr>
                </a:solidFill>
                <a:latin typeface="Calibri" panose="020F0502020204030204" pitchFamily="34" charset="0"/>
                <a:cs typeface="Calibri" panose="020F0502020204030204" pitchFamily="34" charset="0"/>
              </a:defRPr>
            </a:lvl1pPr>
          </a:lstStyle>
          <a:p>
            <a:r>
              <a:rPr lang="en-GB" dirty="0"/>
              <a:t>[Aphasia friendly research title]</a:t>
            </a:r>
            <a:endParaRPr lang="en-AU" dirty="0"/>
          </a:p>
        </p:txBody>
      </p:sp>
      <p:sp>
        <p:nvSpPr>
          <p:cNvPr id="8" name="Picture Placeholder 7">
            <a:extLst>
              <a:ext uri="{FF2B5EF4-FFF2-40B4-BE49-F238E27FC236}">
                <a16:creationId xmlns:a16="http://schemas.microsoft.com/office/drawing/2014/main" id="{1B189EA6-95D7-224C-8982-C977485BA065}"/>
              </a:ext>
            </a:extLst>
          </p:cNvPr>
          <p:cNvSpPr>
            <a:spLocks noGrp="1"/>
          </p:cNvSpPr>
          <p:nvPr>
            <p:ph type="pic" sz="quarter" idx="10" hasCustomPrompt="1"/>
          </p:nvPr>
        </p:nvSpPr>
        <p:spPr>
          <a:xfrm>
            <a:off x="1556657" y="3934732"/>
            <a:ext cx="1223963" cy="1535113"/>
          </a:xfrm>
        </p:spPr>
        <p:txBody>
          <a:bodyPr>
            <a:normAutofit/>
          </a:bodyPr>
          <a:lstStyle>
            <a:lvl1pPr>
              <a:buNone/>
              <a:defRPr sz="2000"/>
            </a:lvl1pPr>
          </a:lstStyle>
          <a:p>
            <a:r>
              <a:rPr lang="en-AU" dirty="0"/>
              <a:t>Headshot</a:t>
            </a:r>
          </a:p>
        </p:txBody>
      </p:sp>
      <p:sp>
        <p:nvSpPr>
          <p:cNvPr id="9" name="Picture Placeholder 7">
            <a:extLst>
              <a:ext uri="{FF2B5EF4-FFF2-40B4-BE49-F238E27FC236}">
                <a16:creationId xmlns:a16="http://schemas.microsoft.com/office/drawing/2014/main" id="{62A89BEE-B427-8B46-B37E-ADDB4D951623}"/>
              </a:ext>
            </a:extLst>
          </p:cNvPr>
          <p:cNvSpPr>
            <a:spLocks noGrp="1"/>
          </p:cNvSpPr>
          <p:nvPr>
            <p:ph type="pic" sz="quarter" idx="11" hasCustomPrompt="1"/>
          </p:nvPr>
        </p:nvSpPr>
        <p:spPr>
          <a:xfrm>
            <a:off x="3799114" y="3934732"/>
            <a:ext cx="1223963" cy="153511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a:t>Headshot</a:t>
            </a:r>
          </a:p>
        </p:txBody>
      </p:sp>
      <p:sp>
        <p:nvSpPr>
          <p:cNvPr id="10" name="Picture Placeholder 7">
            <a:extLst>
              <a:ext uri="{FF2B5EF4-FFF2-40B4-BE49-F238E27FC236}">
                <a16:creationId xmlns:a16="http://schemas.microsoft.com/office/drawing/2014/main" id="{6E013D41-B713-0C49-A69D-19DE5FF97996}"/>
              </a:ext>
            </a:extLst>
          </p:cNvPr>
          <p:cNvSpPr>
            <a:spLocks noGrp="1"/>
          </p:cNvSpPr>
          <p:nvPr>
            <p:ph type="pic" sz="quarter" idx="12" hasCustomPrompt="1"/>
          </p:nvPr>
        </p:nvSpPr>
        <p:spPr>
          <a:xfrm>
            <a:off x="6041571" y="3934732"/>
            <a:ext cx="1223963" cy="1535113"/>
          </a:xfrm>
        </p:spPr>
        <p:txBody>
          <a:bodyPr/>
          <a:lstStyle>
            <a:lvl1pPr>
              <a:buNone/>
              <a:defRPr sz="2000"/>
            </a:lvl1pPr>
          </a:lstStyle>
          <a:p>
            <a:r>
              <a:rPr lang="en-AU" dirty="0"/>
              <a:t>Headshot</a:t>
            </a:r>
          </a:p>
        </p:txBody>
      </p:sp>
      <p:sp>
        <p:nvSpPr>
          <p:cNvPr id="11" name="Picture Placeholder 7">
            <a:extLst>
              <a:ext uri="{FF2B5EF4-FFF2-40B4-BE49-F238E27FC236}">
                <a16:creationId xmlns:a16="http://schemas.microsoft.com/office/drawing/2014/main" id="{11B18D3F-8795-E84C-B089-01F75DF170CC}"/>
              </a:ext>
            </a:extLst>
          </p:cNvPr>
          <p:cNvSpPr>
            <a:spLocks noGrp="1"/>
          </p:cNvSpPr>
          <p:nvPr>
            <p:ph type="pic" sz="quarter" idx="13" hasCustomPrompt="1"/>
          </p:nvPr>
        </p:nvSpPr>
        <p:spPr>
          <a:xfrm>
            <a:off x="8284029" y="3934732"/>
            <a:ext cx="1223963" cy="1535113"/>
          </a:xfrm>
        </p:spPr>
        <p:txBody>
          <a:bodyPr/>
          <a:lstStyle>
            <a:lvl1pPr>
              <a:buNone/>
              <a:defRPr sz="2000"/>
            </a:lvl1pPr>
          </a:lstStyle>
          <a:p>
            <a:r>
              <a:rPr lang="en-AU" dirty="0"/>
              <a:t>Headshot</a:t>
            </a:r>
          </a:p>
        </p:txBody>
      </p:sp>
      <p:sp>
        <p:nvSpPr>
          <p:cNvPr id="13" name="Text Placeholder 12">
            <a:extLst>
              <a:ext uri="{FF2B5EF4-FFF2-40B4-BE49-F238E27FC236}">
                <a16:creationId xmlns:a16="http://schemas.microsoft.com/office/drawing/2014/main" id="{6BD51C5C-9EDC-7940-A19D-7C5007A68D50}"/>
              </a:ext>
            </a:extLst>
          </p:cNvPr>
          <p:cNvSpPr>
            <a:spLocks noGrp="1"/>
          </p:cNvSpPr>
          <p:nvPr>
            <p:ph type="body" sz="quarter" idx="14" hasCustomPrompt="1"/>
          </p:nvPr>
        </p:nvSpPr>
        <p:spPr>
          <a:xfrm>
            <a:off x="1323295" y="5470525"/>
            <a:ext cx="1762125" cy="488950"/>
          </a:xfrm>
        </p:spPr>
        <p:txBody>
          <a:bodyPr/>
          <a:lstStyle>
            <a:lvl1pPr algn="ctr">
              <a:buNone/>
              <a:defRPr sz="2800">
                <a:solidFill>
                  <a:schemeClr val="bg2">
                    <a:lumMod val="10000"/>
                  </a:schemeClr>
                </a:solidFill>
              </a:defRPr>
            </a:lvl1pPr>
            <a:lvl2pPr algn="ctr">
              <a:buNone/>
              <a:defRPr sz="2800"/>
            </a:lvl2pPr>
            <a:lvl3pPr>
              <a:buNone/>
              <a:defRPr sz="2800"/>
            </a:lvl3pPr>
            <a:lvl4pPr>
              <a:buNone/>
              <a:defRPr sz="2800"/>
            </a:lvl4pPr>
            <a:lvl5pPr>
              <a:buNone/>
              <a:defRPr sz="2800"/>
            </a:lvl5pPr>
          </a:lstStyle>
          <a:p>
            <a:pPr lvl="0"/>
            <a:r>
              <a:rPr lang="en-AU" dirty="0"/>
              <a:t>Author</a:t>
            </a:r>
          </a:p>
        </p:txBody>
      </p:sp>
      <p:sp>
        <p:nvSpPr>
          <p:cNvPr id="14" name="Text Placeholder 12">
            <a:extLst>
              <a:ext uri="{FF2B5EF4-FFF2-40B4-BE49-F238E27FC236}">
                <a16:creationId xmlns:a16="http://schemas.microsoft.com/office/drawing/2014/main" id="{58C08A5C-38E3-3745-91FE-7F148C99F9C6}"/>
              </a:ext>
            </a:extLst>
          </p:cNvPr>
          <p:cNvSpPr>
            <a:spLocks noGrp="1"/>
          </p:cNvSpPr>
          <p:nvPr>
            <p:ph type="body" sz="quarter" idx="15" hasCustomPrompt="1"/>
          </p:nvPr>
        </p:nvSpPr>
        <p:spPr>
          <a:xfrm>
            <a:off x="3541939" y="5470525"/>
            <a:ext cx="1762125" cy="488950"/>
          </a:xfrm>
        </p:spPr>
        <p:txBody>
          <a:bodyPr/>
          <a:lstStyle>
            <a:lvl1pPr algn="ctr">
              <a:buNone/>
              <a:defRPr sz="2800">
                <a:solidFill>
                  <a:schemeClr val="bg2">
                    <a:lumMod val="10000"/>
                  </a:schemeClr>
                </a:solidFill>
              </a:defRPr>
            </a:lvl1pPr>
            <a:lvl2pPr algn="ctr">
              <a:buNone/>
              <a:defRPr sz="2800"/>
            </a:lvl2pPr>
            <a:lvl3pPr>
              <a:buNone/>
              <a:defRPr sz="2800"/>
            </a:lvl3pPr>
            <a:lvl4pPr>
              <a:buNone/>
              <a:defRPr sz="2800"/>
            </a:lvl4pPr>
            <a:lvl5pPr>
              <a:buNone/>
              <a:defRPr sz="2800"/>
            </a:lvl5pPr>
          </a:lstStyle>
          <a:p>
            <a:pPr lvl="0"/>
            <a:r>
              <a:rPr lang="en-AU" dirty="0"/>
              <a:t>Author</a:t>
            </a:r>
          </a:p>
        </p:txBody>
      </p:sp>
      <p:sp>
        <p:nvSpPr>
          <p:cNvPr id="15" name="Text Placeholder 12">
            <a:extLst>
              <a:ext uri="{FF2B5EF4-FFF2-40B4-BE49-F238E27FC236}">
                <a16:creationId xmlns:a16="http://schemas.microsoft.com/office/drawing/2014/main" id="{9049FE54-9790-C549-B218-8A2CA8544840}"/>
              </a:ext>
            </a:extLst>
          </p:cNvPr>
          <p:cNvSpPr>
            <a:spLocks noGrp="1"/>
          </p:cNvSpPr>
          <p:nvPr>
            <p:ph type="body" sz="quarter" idx="16" hasCustomPrompt="1"/>
          </p:nvPr>
        </p:nvSpPr>
        <p:spPr>
          <a:xfrm>
            <a:off x="5760583" y="5470525"/>
            <a:ext cx="1762125" cy="488950"/>
          </a:xfrm>
        </p:spPr>
        <p:txBody>
          <a:bodyPr/>
          <a:lstStyle>
            <a:lvl1pPr algn="ctr">
              <a:buNone/>
              <a:defRPr sz="2800">
                <a:solidFill>
                  <a:schemeClr val="bg2">
                    <a:lumMod val="10000"/>
                  </a:schemeClr>
                </a:solidFill>
              </a:defRPr>
            </a:lvl1pPr>
            <a:lvl2pPr algn="ctr">
              <a:buNone/>
              <a:defRPr sz="2800"/>
            </a:lvl2pPr>
            <a:lvl3pPr>
              <a:buNone/>
              <a:defRPr sz="2800"/>
            </a:lvl3pPr>
            <a:lvl4pPr>
              <a:buNone/>
              <a:defRPr sz="2800"/>
            </a:lvl4pPr>
            <a:lvl5pPr>
              <a:buNone/>
              <a:defRPr sz="2800"/>
            </a:lvl5pPr>
          </a:lstStyle>
          <a:p>
            <a:pPr lvl="0"/>
            <a:r>
              <a:rPr lang="en-AU" dirty="0"/>
              <a:t>Author</a:t>
            </a:r>
          </a:p>
        </p:txBody>
      </p:sp>
      <p:sp>
        <p:nvSpPr>
          <p:cNvPr id="16" name="Text Placeholder 12">
            <a:extLst>
              <a:ext uri="{FF2B5EF4-FFF2-40B4-BE49-F238E27FC236}">
                <a16:creationId xmlns:a16="http://schemas.microsoft.com/office/drawing/2014/main" id="{FB9DC706-87C5-8645-A3F6-F4B7DBC8D53C}"/>
              </a:ext>
            </a:extLst>
          </p:cNvPr>
          <p:cNvSpPr>
            <a:spLocks noGrp="1"/>
          </p:cNvSpPr>
          <p:nvPr>
            <p:ph type="body" sz="quarter" idx="17" hasCustomPrompt="1"/>
          </p:nvPr>
        </p:nvSpPr>
        <p:spPr>
          <a:xfrm>
            <a:off x="7979228" y="5470525"/>
            <a:ext cx="1762125" cy="488950"/>
          </a:xfrm>
        </p:spPr>
        <p:txBody>
          <a:bodyPr/>
          <a:lstStyle>
            <a:lvl1pPr algn="ctr">
              <a:buNone/>
              <a:defRPr sz="2800">
                <a:solidFill>
                  <a:schemeClr val="bg2">
                    <a:lumMod val="10000"/>
                  </a:schemeClr>
                </a:solidFill>
              </a:defRPr>
            </a:lvl1pPr>
            <a:lvl2pPr algn="ctr">
              <a:buNone/>
              <a:defRPr sz="2800"/>
            </a:lvl2pPr>
            <a:lvl3pPr>
              <a:buNone/>
              <a:defRPr sz="2800"/>
            </a:lvl3pPr>
            <a:lvl4pPr>
              <a:buNone/>
              <a:defRPr sz="2800"/>
            </a:lvl4pPr>
            <a:lvl5pPr>
              <a:buNone/>
              <a:defRPr sz="2800"/>
            </a:lvl5pPr>
          </a:lstStyle>
          <a:p>
            <a:pPr lvl="0"/>
            <a:r>
              <a:rPr lang="en-AU" dirty="0"/>
              <a:t>Author</a:t>
            </a:r>
          </a:p>
        </p:txBody>
      </p:sp>
    </p:spTree>
    <p:extLst>
      <p:ext uri="{BB962C8B-B14F-4D97-AF65-F5344CB8AC3E}">
        <p14:creationId xmlns:p14="http://schemas.microsoft.com/office/powerpoint/2010/main" val="790972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20938-31B5-4143-92EC-7423473DBDFE}"/>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3961618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A1E9-CA24-5841-BF19-CA19DA2D8A34}"/>
              </a:ext>
            </a:extLst>
          </p:cNvPr>
          <p:cNvSpPr>
            <a:spLocks noGrp="1"/>
          </p:cNvSpPr>
          <p:nvPr>
            <p:ph type="title"/>
          </p:nvPr>
        </p:nvSpPr>
        <p:spPr/>
        <p:txBody>
          <a:bodyPr/>
          <a:lstStyle>
            <a:lvl1pPr>
              <a:defRPr>
                <a:solidFill>
                  <a:schemeClr val="bg2">
                    <a:lumMod val="10000"/>
                  </a:schemeClr>
                </a:solidFill>
                <a:latin typeface="+mn-lt"/>
              </a:defRPr>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E12671F0-DF56-B24A-9056-D2C6D9E004EE}"/>
              </a:ext>
            </a:extLst>
          </p:cNvPr>
          <p:cNvSpPr>
            <a:spLocks noGrp="1"/>
          </p:cNvSpPr>
          <p:nvPr>
            <p:ph idx="1"/>
          </p:nvPr>
        </p:nvSpPr>
        <p:spPr>
          <a:xfrm>
            <a:off x="838200" y="1825625"/>
            <a:ext cx="10515600" cy="3807732"/>
          </a:xfrm>
        </p:spPr>
        <p:txBody>
          <a:bodyPr>
            <a:normAutofit/>
          </a:bodyPr>
          <a:lstStyle>
            <a:lvl1pPr>
              <a:defRPr sz="3200">
                <a:solidFill>
                  <a:schemeClr val="bg2">
                    <a:lumMod val="10000"/>
                  </a:schemeClr>
                </a:solidFill>
              </a:defRPr>
            </a:lvl1pPr>
            <a:lvl2pPr>
              <a:defRPr sz="3200">
                <a:solidFill>
                  <a:schemeClr val="bg2">
                    <a:lumMod val="10000"/>
                  </a:schemeClr>
                </a:solidFill>
              </a:defRPr>
            </a:lvl2pPr>
            <a:lvl3pPr>
              <a:defRPr sz="3200">
                <a:solidFill>
                  <a:schemeClr val="bg2">
                    <a:lumMod val="10000"/>
                  </a:schemeClr>
                </a:solidFill>
              </a:defRPr>
            </a:lvl3pPr>
            <a:lvl4pPr>
              <a:defRPr sz="3200">
                <a:solidFill>
                  <a:schemeClr val="bg2">
                    <a:lumMod val="10000"/>
                  </a:schemeClr>
                </a:solidFill>
              </a:defRPr>
            </a:lvl4pPr>
            <a:lvl5pPr>
              <a:defRPr sz="3200">
                <a:solidFill>
                  <a:schemeClr val="bg2">
                    <a:lumMod val="10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7" name="Text Placeholder 5">
            <a:extLst>
              <a:ext uri="{FF2B5EF4-FFF2-40B4-BE49-F238E27FC236}">
                <a16:creationId xmlns:a16="http://schemas.microsoft.com/office/drawing/2014/main" id="{3A1AF04C-67B3-7F43-86F0-E0B0E4582B0F}"/>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911223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D704-9B10-A943-80C9-8F850D0172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7" name="Text Placeholder 5">
            <a:extLst>
              <a:ext uri="{FF2B5EF4-FFF2-40B4-BE49-F238E27FC236}">
                <a16:creationId xmlns:a16="http://schemas.microsoft.com/office/drawing/2014/main" id="{F4CFA5A0-3816-3E42-B063-6049E5074BF0}"/>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382537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96FC-8CC8-5947-AF4B-57C6158E94B0}"/>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D4E7205-1C56-4047-9542-2C409839C839}"/>
              </a:ext>
            </a:extLst>
          </p:cNvPr>
          <p:cNvSpPr>
            <a:spLocks noGrp="1"/>
          </p:cNvSpPr>
          <p:nvPr>
            <p:ph sz="half" idx="1"/>
          </p:nvPr>
        </p:nvSpPr>
        <p:spPr>
          <a:xfrm>
            <a:off x="838200" y="1825625"/>
            <a:ext cx="5181600" cy="39057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ED7A125-8551-214D-A39E-616B3CEB4D04}"/>
              </a:ext>
            </a:extLst>
          </p:cNvPr>
          <p:cNvSpPr>
            <a:spLocks noGrp="1"/>
          </p:cNvSpPr>
          <p:nvPr>
            <p:ph sz="half" idx="2"/>
          </p:nvPr>
        </p:nvSpPr>
        <p:spPr>
          <a:xfrm>
            <a:off x="6172200" y="1825625"/>
            <a:ext cx="5181600" cy="39057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Text Placeholder 5">
            <a:extLst>
              <a:ext uri="{FF2B5EF4-FFF2-40B4-BE49-F238E27FC236}">
                <a16:creationId xmlns:a16="http://schemas.microsoft.com/office/drawing/2014/main" id="{EB1B1D94-2684-B648-A169-72DA5F78ED22}"/>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393971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42A1-F90D-3745-943E-5E71CCECFB0F}"/>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4" name="Content Placeholder 3">
            <a:extLst>
              <a:ext uri="{FF2B5EF4-FFF2-40B4-BE49-F238E27FC236}">
                <a16:creationId xmlns:a16="http://schemas.microsoft.com/office/drawing/2014/main" id="{6A74D502-D304-0446-9B13-6FFB8227EE84}"/>
              </a:ext>
            </a:extLst>
          </p:cNvPr>
          <p:cNvSpPr>
            <a:spLocks noGrp="1"/>
          </p:cNvSpPr>
          <p:nvPr>
            <p:ph sz="half" idx="2"/>
          </p:nvPr>
        </p:nvSpPr>
        <p:spPr>
          <a:xfrm>
            <a:off x="839788" y="1861457"/>
            <a:ext cx="5157787" cy="38045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Content Placeholder 5">
            <a:extLst>
              <a:ext uri="{FF2B5EF4-FFF2-40B4-BE49-F238E27FC236}">
                <a16:creationId xmlns:a16="http://schemas.microsoft.com/office/drawing/2014/main" id="{0DD3352B-8F5D-FF43-A770-9F4C3D049E7D}"/>
              </a:ext>
            </a:extLst>
          </p:cNvPr>
          <p:cNvSpPr>
            <a:spLocks noGrp="1"/>
          </p:cNvSpPr>
          <p:nvPr>
            <p:ph sz="quarter" idx="4"/>
          </p:nvPr>
        </p:nvSpPr>
        <p:spPr>
          <a:xfrm>
            <a:off x="6172200" y="1861457"/>
            <a:ext cx="5183188" cy="38045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10" name="Text Placeholder 5">
            <a:extLst>
              <a:ext uri="{FF2B5EF4-FFF2-40B4-BE49-F238E27FC236}">
                <a16:creationId xmlns:a16="http://schemas.microsoft.com/office/drawing/2014/main" id="{B796998D-A1FC-2A4F-81F2-5F325ADD91E0}"/>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3678809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EBD6-8119-1543-A1C6-675E6E9E9DD4}"/>
              </a:ext>
            </a:extLst>
          </p:cNvPr>
          <p:cNvSpPr>
            <a:spLocks noGrp="1"/>
          </p:cNvSpPr>
          <p:nvPr>
            <p:ph type="title"/>
          </p:nvPr>
        </p:nvSpPr>
        <p:spPr/>
        <p:txBody>
          <a:bodyPr/>
          <a:lstStyle/>
          <a:p>
            <a:r>
              <a:rPr lang="en-GB"/>
              <a:t>Click to edit Master title style</a:t>
            </a:r>
            <a:endParaRPr lang="en-AU"/>
          </a:p>
        </p:txBody>
      </p:sp>
      <p:sp>
        <p:nvSpPr>
          <p:cNvPr id="6" name="Text Placeholder 5">
            <a:extLst>
              <a:ext uri="{FF2B5EF4-FFF2-40B4-BE49-F238E27FC236}">
                <a16:creationId xmlns:a16="http://schemas.microsoft.com/office/drawing/2014/main" id="{E2898E1D-1CC3-C14B-B6C6-FCEE13534EE8}"/>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1136688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7129-4158-2244-96EF-EF9AF326F387}"/>
              </a:ext>
            </a:extLst>
          </p:cNvPr>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AU" dirty="0"/>
          </a:p>
        </p:txBody>
      </p:sp>
      <p:sp>
        <p:nvSpPr>
          <p:cNvPr id="3" name="Content Placeholder 2">
            <a:extLst>
              <a:ext uri="{FF2B5EF4-FFF2-40B4-BE49-F238E27FC236}">
                <a16:creationId xmlns:a16="http://schemas.microsoft.com/office/drawing/2014/main" id="{2328E7AD-FFC2-EF43-BCFA-588DC96F7079}"/>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4E78AD6A-FB97-C345-975A-9064C4428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83778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A1E9-CA24-5841-BF19-CA19DA2D8A3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E12671F0-DF56-B24A-9056-D2C6D9E004E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314B5328-0D8A-184A-B451-745906121ED5}"/>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5" name="Footer Placeholder 4">
            <a:extLst>
              <a:ext uri="{FF2B5EF4-FFF2-40B4-BE49-F238E27FC236}">
                <a16:creationId xmlns:a16="http://schemas.microsoft.com/office/drawing/2014/main" id="{3C4BE7F0-364C-6D46-9950-16003A5D500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E8CC70-5F55-F945-AC01-C2582FA045BA}"/>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3281526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8926-9DE8-FC41-A9A9-6E2673F988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E12432EB-39FD-3848-AF1A-7E739CCFD3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C600003-22CC-D64F-8F84-65781A711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01921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D704-9B10-A943-80C9-8F850D0172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2179A77C-2861-434E-9BA4-E25571BC5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4E8390-F0BF-8349-82C0-FB6203CE9685}"/>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5" name="Footer Placeholder 4">
            <a:extLst>
              <a:ext uri="{FF2B5EF4-FFF2-40B4-BE49-F238E27FC236}">
                <a16:creationId xmlns:a16="http://schemas.microsoft.com/office/drawing/2014/main" id="{25377A96-A1BC-BE44-9F16-D21E582420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ABEA73-BA5A-3C42-921B-4D1B701B5CAF}"/>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216621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96FC-8CC8-5947-AF4B-57C6158E94B0}"/>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D4E7205-1C56-4047-9542-2C409839C83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ED7A125-8551-214D-A39E-616B3CEB4D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2CFE8A7B-A1DE-F14F-BE15-DDB812255081}"/>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6" name="Footer Placeholder 5">
            <a:extLst>
              <a:ext uri="{FF2B5EF4-FFF2-40B4-BE49-F238E27FC236}">
                <a16:creationId xmlns:a16="http://schemas.microsoft.com/office/drawing/2014/main" id="{80B3424A-2DD2-0A48-B570-8320E3C46E3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5CC5CC-3636-6444-BD93-E53E6A9A11CD}"/>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293738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42A1-F90D-3745-943E-5E71CCECFB0F}"/>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7980BB20-D332-E34F-A0E1-F9045895F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74D502-D304-0446-9B13-6FFB8227EE8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DC1FAA96-2B6A-8D43-B0AF-7B8BF2EEC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DD3352B-8F5D-FF43-A770-9F4C3D049E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5C91BDF-D87C-DD4F-A5D8-5D18476810E6}"/>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8" name="Footer Placeholder 7">
            <a:extLst>
              <a:ext uri="{FF2B5EF4-FFF2-40B4-BE49-F238E27FC236}">
                <a16:creationId xmlns:a16="http://schemas.microsoft.com/office/drawing/2014/main" id="{BE5B9D57-B7C5-114B-908C-B8D2F6F728C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DC567F8-5D65-FF4B-8ED2-7B3B7F57FDD8}"/>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261833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EBD6-8119-1543-A1C6-675E6E9E9D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EEDF5A22-41C0-D947-A004-4A13E94C3891}"/>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4" name="Footer Placeholder 3">
            <a:extLst>
              <a:ext uri="{FF2B5EF4-FFF2-40B4-BE49-F238E27FC236}">
                <a16:creationId xmlns:a16="http://schemas.microsoft.com/office/drawing/2014/main" id="{11E28619-9FBF-9343-B1FA-2FEFCE7CABB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AF9A5B7-D453-D446-AFCB-431B7CD5F7A8}"/>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67079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A03B9C-92CD-7F49-9984-0C97471FE3DD}"/>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3" name="Footer Placeholder 2">
            <a:extLst>
              <a:ext uri="{FF2B5EF4-FFF2-40B4-BE49-F238E27FC236}">
                <a16:creationId xmlns:a16="http://schemas.microsoft.com/office/drawing/2014/main" id="{FBFE6993-BA09-5F4F-ACEF-01DF2F6C6C2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D24A545-C32D-F741-939D-120B6B734F78}"/>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381865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7129-4158-2244-96EF-EF9AF326F3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2328E7AD-FFC2-EF43-BCFA-588DC96F7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4E78AD6A-FB97-C345-975A-9064C4428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68045B-5985-A146-9393-4AFA7E6DF6FD}"/>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6" name="Footer Placeholder 5">
            <a:extLst>
              <a:ext uri="{FF2B5EF4-FFF2-40B4-BE49-F238E27FC236}">
                <a16:creationId xmlns:a16="http://schemas.microsoft.com/office/drawing/2014/main" id="{59D81D91-12F5-5C49-ABF3-D54CCD6A8E8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2B40C05-0902-4844-8CB5-0E9C5C646023}"/>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386565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8926-9DE8-FC41-A9A9-6E2673F988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E12432EB-39FD-3848-AF1A-7E739CCFD3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C600003-22CC-D64F-8F84-65781A711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ACE7E4-DF9F-3543-9054-AF870212E4FF}"/>
              </a:ext>
            </a:extLst>
          </p:cNvPr>
          <p:cNvSpPr>
            <a:spLocks noGrp="1"/>
          </p:cNvSpPr>
          <p:nvPr>
            <p:ph type="dt" sz="half" idx="10"/>
          </p:nvPr>
        </p:nvSpPr>
        <p:spPr/>
        <p:txBody>
          <a:bodyPr/>
          <a:lstStyle/>
          <a:p>
            <a:fld id="{AC5BB005-3058-6D41-8F23-1CABD5133120}" type="datetimeFigureOut">
              <a:rPr lang="en-AU" smtClean="0"/>
              <a:t>01/11/2021</a:t>
            </a:fld>
            <a:endParaRPr lang="en-AU"/>
          </a:p>
        </p:txBody>
      </p:sp>
      <p:sp>
        <p:nvSpPr>
          <p:cNvPr id="6" name="Footer Placeholder 5">
            <a:extLst>
              <a:ext uri="{FF2B5EF4-FFF2-40B4-BE49-F238E27FC236}">
                <a16:creationId xmlns:a16="http://schemas.microsoft.com/office/drawing/2014/main" id="{6FE84947-8AC4-2E40-B8E6-8072B69363D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1FD187E-3913-324D-830B-6EBEF1B4E54A}"/>
              </a:ext>
            </a:extLst>
          </p:cNvPr>
          <p:cNvSpPr>
            <a:spLocks noGrp="1"/>
          </p:cNvSpPr>
          <p:nvPr>
            <p:ph type="sldNum" sz="quarter" idx="12"/>
          </p:nvPr>
        </p:nvSpPr>
        <p:spPr/>
        <p:txBody>
          <a:bodyPr/>
          <a:lstStyle/>
          <a:p>
            <a:fld id="{E0390CF6-5AFA-F948-A3D5-3AD543AEA47A}" type="slidenum">
              <a:rPr lang="en-AU" smtClean="0"/>
              <a:t>‹#›</a:t>
            </a:fld>
            <a:endParaRPr lang="en-AU"/>
          </a:p>
        </p:txBody>
      </p:sp>
    </p:spTree>
    <p:extLst>
      <p:ext uri="{BB962C8B-B14F-4D97-AF65-F5344CB8AC3E}">
        <p14:creationId xmlns:p14="http://schemas.microsoft.com/office/powerpoint/2010/main" val="286459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1C557-3A98-7442-8F18-F6F0D9E56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BF1293E6-A5A3-B247-A86B-0A7421FD3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92AFBE00-E8DA-FF4F-BDD2-09E2CA146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BB005-3058-6D41-8F23-1CABD5133120}" type="datetimeFigureOut">
              <a:rPr lang="en-AU" smtClean="0"/>
              <a:t>01/11/2021</a:t>
            </a:fld>
            <a:endParaRPr lang="en-AU"/>
          </a:p>
        </p:txBody>
      </p:sp>
      <p:sp>
        <p:nvSpPr>
          <p:cNvPr id="5" name="Footer Placeholder 4">
            <a:extLst>
              <a:ext uri="{FF2B5EF4-FFF2-40B4-BE49-F238E27FC236}">
                <a16:creationId xmlns:a16="http://schemas.microsoft.com/office/drawing/2014/main" id="{247C26F0-B92F-F944-B5D9-FF3165300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20E4B1F-817A-A24F-AF1D-A07EDC1076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90CF6-5AFA-F948-A3D5-3AD543AEA47A}" type="slidenum">
              <a:rPr lang="en-AU" smtClean="0"/>
              <a:t>‹#›</a:t>
            </a:fld>
            <a:endParaRPr lang="en-AU"/>
          </a:p>
        </p:txBody>
      </p:sp>
    </p:spTree>
    <p:extLst>
      <p:ext uri="{BB962C8B-B14F-4D97-AF65-F5344CB8AC3E}">
        <p14:creationId xmlns:p14="http://schemas.microsoft.com/office/powerpoint/2010/main" val="91654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1C557-3A98-7442-8F18-F6F0D9E56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BF1293E6-A5A3-B247-A86B-0A7421FD3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Tree>
    <p:extLst>
      <p:ext uri="{BB962C8B-B14F-4D97-AF65-F5344CB8AC3E}">
        <p14:creationId xmlns:p14="http://schemas.microsoft.com/office/powerpoint/2010/main" val="826357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b="1" kern="1200">
          <a:solidFill>
            <a:schemeClr val="bg2">
              <a:lumMod val="10000"/>
            </a:schemeClr>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loudstor.aarnet.edu.au/plus/s/PUX6Kj0G5K9v55d" TargetMode="External"/><Relationship Id="rId2" Type="http://schemas.openxmlformats.org/officeDocument/2006/relationships/slideLayout" Target="../slideLayouts/slideLayout6.xml"/><Relationship Id="rId1" Type="http://schemas.openxmlformats.org/officeDocument/2006/relationships/video" Target="https://www.youtube.com/embed/PDobn7hVErI?feature=oembed" TargetMode="Externa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support.microsoft.com/en-us/office/record-a-slide-show-with-narration-and-slide-timings-0b9502c6-5f6c-40ae-b1e7-e47d8741161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loudstor.aarnet.edu.au/plus/s/GcIctvWutjoBc5P" TargetMode="External"/><Relationship Id="rId2" Type="http://schemas.openxmlformats.org/officeDocument/2006/relationships/slideLayout" Target="../slideLayouts/slideLayout13.xml"/><Relationship Id="rId1" Type="http://schemas.openxmlformats.org/officeDocument/2006/relationships/video" Target="https://www.youtube.com/embed/1C6bsDD03wI?feature=oembed" TargetMode="Externa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1.tiff"/><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30.svg"/><Relationship Id="rId5" Type="http://schemas.openxmlformats.org/officeDocument/2006/relationships/image" Target="../media/image24.png"/><Relationship Id="rId15" Type="http://schemas.openxmlformats.org/officeDocument/2006/relationships/image" Target="../media/image34.svg"/><Relationship Id="rId10" Type="http://schemas.openxmlformats.org/officeDocument/2006/relationships/image" Target="../media/image29.png"/><Relationship Id="rId4" Type="http://schemas.openxmlformats.org/officeDocument/2006/relationships/image" Target="../media/image23.svg"/><Relationship Id="rId9" Type="http://schemas.openxmlformats.org/officeDocument/2006/relationships/image" Target="../media/image28.svg"/><Relationship Id="rId1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tiff"/><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 Id="rId6" Type="http://schemas.openxmlformats.org/officeDocument/2006/relationships/hyperlink" Target="http://speakeasy-aphasia.org.uk/" TargetMode="External"/><Relationship Id="rId5" Type="http://schemas.openxmlformats.org/officeDocument/2006/relationships/hyperlink" Target="https://www.aphasiatrials.org/wp-content/uploads/2020/01/Example-of-information-sheets.docx" TargetMode="External"/><Relationship Id="rId4" Type="http://schemas.openxmlformats.org/officeDocument/2006/relationships/image" Target="../media/image41.jpeg"/></Relationships>
</file>

<file path=ppt/slides/_rels/slide2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 Id="rId5" Type="http://schemas.openxmlformats.org/officeDocument/2006/relationships/image" Target="../media/image45.jpeg"/><Relationship Id="rId4" Type="http://schemas.openxmlformats.org/officeDocument/2006/relationships/image" Target="../media/image44.jpeg"/></Relationships>
</file>

<file path=ppt/slides/_rels/slide2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 Id="rId4" Type="http://schemas.openxmlformats.org/officeDocument/2006/relationships/image" Target="../media/image48.jpeg"/></Relationships>
</file>

<file path=ppt/slides/_rels/slide2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video" Target="https://www.youtube.com/embed/_xDFgryLk7A?feature=oembed" TargetMode="External"/><Relationship Id="rId4" Type="http://schemas.openxmlformats.org/officeDocument/2006/relationships/hyperlink" Target="https://cloudstor.aarnet.edu.au/plus/s/BqRPrKOUT7XQ3H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B915-A9F8-7945-9B27-09CBA42216D5}"/>
              </a:ext>
            </a:extLst>
          </p:cNvPr>
          <p:cNvSpPr>
            <a:spLocks noGrp="1"/>
          </p:cNvSpPr>
          <p:nvPr>
            <p:ph type="ctrTitle"/>
          </p:nvPr>
        </p:nvSpPr>
        <p:spPr/>
        <p:txBody>
          <a:bodyPr/>
          <a:lstStyle/>
          <a:p>
            <a:r>
              <a:rPr lang="en-AU" dirty="0"/>
              <a:t>Aphasia-friendly video abstracts</a:t>
            </a:r>
          </a:p>
        </p:txBody>
      </p:sp>
      <p:sp>
        <p:nvSpPr>
          <p:cNvPr id="3" name="Subtitle 2">
            <a:extLst>
              <a:ext uri="{FF2B5EF4-FFF2-40B4-BE49-F238E27FC236}">
                <a16:creationId xmlns:a16="http://schemas.microsoft.com/office/drawing/2014/main" id="{7A53A48D-194C-F446-9712-63637A4F6EC6}"/>
              </a:ext>
            </a:extLst>
          </p:cNvPr>
          <p:cNvSpPr>
            <a:spLocks noGrp="1"/>
          </p:cNvSpPr>
          <p:nvPr>
            <p:ph type="subTitle" idx="1"/>
          </p:nvPr>
        </p:nvSpPr>
        <p:spPr/>
        <p:txBody>
          <a:bodyPr/>
          <a:lstStyle/>
          <a:p>
            <a:r>
              <a:rPr lang="en-AU" dirty="0"/>
              <a:t>PowerPoint Guide</a:t>
            </a:r>
          </a:p>
        </p:txBody>
      </p:sp>
      <p:sp>
        <p:nvSpPr>
          <p:cNvPr id="5" name="Title 1">
            <a:extLst>
              <a:ext uri="{FF2B5EF4-FFF2-40B4-BE49-F238E27FC236}">
                <a16:creationId xmlns:a16="http://schemas.microsoft.com/office/drawing/2014/main" id="{E99EBAB5-6CB6-2C45-A9F2-AC845BBEE575}"/>
              </a:ext>
            </a:extLst>
          </p:cNvPr>
          <p:cNvSpPr txBox="1">
            <a:spLocks/>
          </p:cNvSpPr>
          <p:nvPr/>
        </p:nvSpPr>
        <p:spPr>
          <a:xfrm>
            <a:off x="1005930" y="5689470"/>
            <a:ext cx="4356554" cy="341632"/>
          </a:xfrm>
          <a:prstGeom prst="rect">
            <a:avLst/>
          </a:prstGeom>
          <a:solidFill>
            <a:srgbClr val="EEDEFF"/>
          </a:solidFill>
          <a:effectLst>
            <a:outerShdw blurRad="50800" dist="38100" dir="2700000" algn="tl" rotWithShape="0">
              <a:prstClr val="black">
                <a:alpha val="40000"/>
              </a:prstClr>
            </a:outerShdw>
          </a:effectLst>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1800" dirty="0">
                <a:solidFill>
                  <a:srgbClr val="7030A0"/>
                </a:solidFill>
                <a:latin typeface="+mn-lt"/>
                <a:ea typeface="+mn-ea"/>
                <a:cs typeface="+mn-cs"/>
              </a:rPr>
              <a:t>See the accompanying written guide</a:t>
            </a:r>
            <a:endParaRPr lang="en-AU" sz="1800" dirty="0">
              <a:solidFill>
                <a:srgbClr val="846E94"/>
              </a:solidFill>
              <a:highlight>
                <a:srgbClr val="FFFF00"/>
              </a:highlight>
              <a:latin typeface="+mn-lt"/>
              <a:ea typeface="+mn-ea"/>
              <a:cs typeface="+mn-cs"/>
            </a:endParaRPr>
          </a:p>
        </p:txBody>
      </p:sp>
      <p:pic>
        <p:nvPicPr>
          <p:cNvPr id="1026" name="Picture 2">
            <a:extLst>
              <a:ext uri="{FF2B5EF4-FFF2-40B4-BE49-F238E27FC236}">
                <a16:creationId xmlns:a16="http://schemas.microsoft.com/office/drawing/2014/main" id="{3840F891-7DD2-1C4E-975F-B0037B6BC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4771" y="5504052"/>
            <a:ext cx="3098800" cy="105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770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72C5-48F5-AC47-B9F9-3CBCF001CEE6}"/>
              </a:ext>
            </a:extLst>
          </p:cNvPr>
          <p:cNvSpPr>
            <a:spLocks noGrp="1"/>
          </p:cNvSpPr>
          <p:nvPr>
            <p:ph type="title"/>
          </p:nvPr>
        </p:nvSpPr>
        <p:spPr/>
        <p:txBody>
          <a:bodyPr/>
          <a:lstStyle/>
          <a:p>
            <a:r>
              <a:rPr lang="en-AU" dirty="0"/>
              <a:t>Animation tricks</a:t>
            </a:r>
          </a:p>
        </p:txBody>
      </p:sp>
      <p:sp>
        <p:nvSpPr>
          <p:cNvPr id="3" name="Text Placeholder 2">
            <a:extLst>
              <a:ext uri="{FF2B5EF4-FFF2-40B4-BE49-F238E27FC236}">
                <a16:creationId xmlns:a16="http://schemas.microsoft.com/office/drawing/2014/main" id="{3A2CAF75-488E-0744-AD61-2F2311AE35E7}"/>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86593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AFE2D5-A28D-9E43-A68E-DD64F4DB5B51}"/>
              </a:ext>
            </a:extLst>
          </p:cNvPr>
          <p:cNvSpPr>
            <a:spLocks noGrp="1"/>
          </p:cNvSpPr>
          <p:nvPr>
            <p:ph type="title"/>
          </p:nvPr>
        </p:nvSpPr>
        <p:spPr/>
        <p:txBody>
          <a:bodyPr/>
          <a:lstStyle/>
          <a:p>
            <a:r>
              <a:rPr lang="en-AU" dirty="0"/>
              <a:t>Morph transition – “cheater’s animation”</a:t>
            </a:r>
          </a:p>
        </p:txBody>
      </p:sp>
      <p:sp>
        <p:nvSpPr>
          <p:cNvPr id="4" name="TextBox 3">
            <a:extLst>
              <a:ext uri="{FF2B5EF4-FFF2-40B4-BE49-F238E27FC236}">
                <a16:creationId xmlns:a16="http://schemas.microsoft.com/office/drawing/2014/main" id="{7F6FD70C-4622-BB49-A435-61480578E9FD}"/>
              </a:ext>
            </a:extLst>
          </p:cNvPr>
          <p:cNvSpPr txBox="1"/>
          <p:nvPr/>
        </p:nvSpPr>
        <p:spPr>
          <a:xfrm>
            <a:off x="7715240" y="6224814"/>
            <a:ext cx="1379865" cy="369332"/>
          </a:xfrm>
          <a:prstGeom prst="rect">
            <a:avLst/>
          </a:prstGeom>
          <a:noFill/>
        </p:spPr>
        <p:txBody>
          <a:bodyPr wrap="none" rtlCol="0">
            <a:spAutoFit/>
          </a:bodyPr>
          <a:lstStyle/>
          <a:p>
            <a:r>
              <a:rPr lang="en-AU" dirty="0">
                <a:hlinkClick r:id="rId3"/>
              </a:rPr>
              <a:t>Link to video</a:t>
            </a:r>
            <a:endParaRPr lang="en-AU" dirty="0"/>
          </a:p>
        </p:txBody>
      </p:sp>
      <p:pic>
        <p:nvPicPr>
          <p:cNvPr id="5" name="Online Media 4" descr="Morph transition">
            <a:hlinkClick r:id="" action="ppaction://media"/>
            <a:extLst>
              <a:ext uri="{FF2B5EF4-FFF2-40B4-BE49-F238E27FC236}">
                <a16:creationId xmlns:a16="http://schemas.microsoft.com/office/drawing/2014/main" id="{D968AE95-F8D2-9A4F-972A-75F31C61D831}"/>
              </a:ext>
            </a:extLst>
          </p:cNvPr>
          <p:cNvPicPr>
            <a:picLocks noRot="1" noChangeAspect="1"/>
          </p:cNvPicPr>
          <p:nvPr>
            <a:videoFile r:link="rId1"/>
          </p:nvPr>
        </p:nvPicPr>
        <p:blipFill>
          <a:blip r:embed="rId4"/>
          <a:stretch>
            <a:fillRect/>
          </a:stretch>
        </p:blipFill>
        <p:spPr>
          <a:xfrm>
            <a:off x="3096895" y="1610678"/>
            <a:ext cx="5998210" cy="4498658"/>
          </a:xfrm>
          <a:prstGeom prst="rect">
            <a:avLst/>
          </a:prstGeom>
        </p:spPr>
      </p:pic>
    </p:spTree>
    <p:extLst>
      <p:ext uri="{BB962C8B-B14F-4D97-AF65-F5344CB8AC3E}">
        <p14:creationId xmlns:p14="http://schemas.microsoft.com/office/powerpoint/2010/main" val="148199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BC11EC-863D-0A48-B4F7-6218B649AB55}"/>
              </a:ext>
            </a:extLst>
          </p:cNvPr>
          <p:cNvSpPr>
            <a:spLocks noGrp="1"/>
          </p:cNvSpPr>
          <p:nvPr>
            <p:ph type="title"/>
          </p:nvPr>
        </p:nvSpPr>
        <p:spPr/>
        <p:txBody>
          <a:bodyPr/>
          <a:lstStyle/>
          <a:p>
            <a:r>
              <a:rPr lang="en-AU" dirty="0"/>
              <a:t>Path animation</a:t>
            </a:r>
          </a:p>
        </p:txBody>
      </p:sp>
      <p:pic>
        <p:nvPicPr>
          <p:cNvPr id="7" name="Picture 6">
            <a:extLst>
              <a:ext uri="{FF2B5EF4-FFF2-40B4-BE49-F238E27FC236}">
                <a16:creationId xmlns:a16="http://schemas.microsoft.com/office/drawing/2014/main" id="{9A9CE7C9-4567-B045-A78B-52E73C8FEDEA}"/>
              </a:ext>
            </a:extLst>
          </p:cNvPr>
          <p:cNvPicPr>
            <a:picLocks noChangeAspect="1"/>
          </p:cNvPicPr>
          <p:nvPr/>
        </p:nvPicPr>
        <p:blipFill>
          <a:blip r:embed="rId3"/>
          <a:stretch>
            <a:fillRect/>
          </a:stretch>
        </p:blipFill>
        <p:spPr>
          <a:xfrm>
            <a:off x="5575754" y="1253784"/>
            <a:ext cx="1040492" cy="1176950"/>
          </a:xfrm>
          <a:prstGeom prst="rect">
            <a:avLst/>
          </a:prstGeom>
        </p:spPr>
      </p:pic>
      <p:cxnSp>
        <p:nvCxnSpPr>
          <p:cNvPr id="9" name="Curved Connector 8">
            <a:extLst>
              <a:ext uri="{FF2B5EF4-FFF2-40B4-BE49-F238E27FC236}">
                <a16:creationId xmlns:a16="http://schemas.microsoft.com/office/drawing/2014/main" id="{3A5CE30E-6E8F-DD40-BF7E-4201415EDAD4}"/>
              </a:ext>
            </a:extLst>
          </p:cNvPr>
          <p:cNvCxnSpPr>
            <a:cxnSpLocks/>
          </p:cNvCxnSpPr>
          <p:nvPr/>
        </p:nvCxnSpPr>
        <p:spPr>
          <a:xfrm rot="10800000" flipV="1">
            <a:off x="2429785" y="1896688"/>
            <a:ext cx="3145969" cy="22098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B99DAD9-DBE1-CD41-9F9F-5797A237181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00241" y="0"/>
            <a:ext cx="2814016" cy="6858000"/>
          </a:xfrm>
          <a:prstGeom prst="rect">
            <a:avLst/>
          </a:prstGeom>
        </p:spPr>
      </p:pic>
      <p:sp>
        <p:nvSpPr>
          <p:cNvPr id="14" name="Title 1">
            <a:extLst>
              <a:ext uri="{FF2B5EF4-FFF2-40B4-BE49-F238E27FC236}">
                <a16:creationId xmlns:a16="http://schemas.microsoft.com/office/drawing/2014/main" id="{FA7B0543-0442-F04F-BC0C-4C9D64D0E768}"/>
              </a:ext>
            </a:extLst>
          </p:cNvPr>
          <p:cNvSpPr txBox="1">
            <a:spLocks/>
          </p:cNvSpPr>
          <p:nvPr/>
        </p:nvSpPr>
        <p:spPr>
          <a:xfrm>
            <a:off x="7116992" y="5901944"/>
            <a:ext cx="3570514" cy="590931"/>
          </a:xfrm>
          <a:prstGeom prst="rect">
            <a:avLst/>
          </a:prstGeom>
          <a:solidFill>
            <a:srgbClr val="EEDEFF"/>
          </a:solidFill>
          <a:effectLst>
            <a:outerShdw blurRad="50800" dist="38100" dir="2700000" algn="tl" rotWithShape="0">
              <a:prstClr val="black">
                <a:alpha val="40000"/>
              </a:prstClr>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j-ea"/>
                <a:cs typeface="+mj-cs"/>
              </a:rPr>
              <a:t>Change animation settings in the Animation Pane</a:t>
            </a:r>
          </a:p>
        </p:txBody>
      </p:sp>
      <p:pic>
        <p:nvPicPr>
          <p:cNvPr id="16" name="Picture 15">
            <a:extLst>
              <a:ext uri="{FF2B5EF4-FFF2-40B4-BE49-F238E27FC236}">
                <a16:creationId xmlns:a16="http://schemas.microsoft.com/office/drawing/2014/main" id="{89D894A3-658C-774F-89C4-B60E390D92CD}"/>
              </a:ext>
            </a:extLst>
          </p:cNvPr>
          <p:cNvPicPr>
            <a:picLocks noChangeAspect="1"/>
          </p:cNvPicPr>
          <p:nvPr/>
        </p:nvPicPr>
        <p:blipFill>
          <a:blip r:embed="rId5"/>
          <a:stretch>
            <a:fillRect/>
          </a:stretch>
        </p:blipFill>
        <p:spPr>
          <a:xfrm>
            <a:off x="8601981" y="4738496"/>
            <a:ext cx="1040492" cy="1159893"/>
          </a:xfrm>
          <a:prstGeom prst="rect">
            <a:avLst/>
          </a:prstGeom>
          <a:effectLst>
            <a:outerShdw blurRad="50800" dist="38100" dir="2700000" algn="tl" rotWithShape="0">
              <a:prstClr val="black">
                <a:alpha val="40000"/>
              </a:prstClr>
            </a:outerShdw>
          </a:effectLst>
        </p:spPr>
      </p:pic>
      <p:sp>
        <p:nvSpPr>
          <p:cNvPr id="17" name="Title 1">
            <a:extLst>
              <a:ext uri="{FF2B5EF4-FFF2-40B4-BE49-F238E27FC236}">
                <a16:creationId xmlns:a16="http://schemas.microsoft.com/office/drawing/2014/main" id="{4D426925-C4AB-2144-B14E-D10BFB6819C7}"/>
              </a:ext>
            </a:extLst>
          </p:cNvPr>
          <p:cNvSpPr txBox="1">
            <a:spLocks/>
          </p:cNvSpPr>
          <p:nvPr/>
        </p:nvSpPr>
        <p:spPr>
          <a:xfrm>
            <a:off x="4688103" y="2593417"/>
            <a:ext cx="3570514" cy="590931"/>
          </a:xfrm>
          <a:prstGeom prst="rect">
            <a:avLst/>
          </a:prstGeom>
          <a:solidFill>
            <a:srgbClr val="EEDEFF"/>
          </a:solidFill>
          <a:effectLst>
            <a:outerShdw blurRad="50800" dist="38100" dir="2700000" algn="tl" rotWithShape="0">
              <a:prstClr val="black">
                <a:alpha val="40000"/>
              </a:prstClr>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j-ea"/>
                <a:cs typeface="+mj-cs"/>
              </a:rPr>
              <a:t>Use path animation to move objects and images around the slide</a:t>
            </a:r>
          </a:p>
        </p:txBody>
      </p:sp>
    </p:spTree>
    <p:extLst>
      <p:ext uri="{BB962C8B-B14F-4D97-AF65-F5344CB8AC3E}">
        <p14:creationId xmlns:p14="http://schemas.microsoft.com/office/powerpoint/2010/main" val="22844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0417 C -0.04375 0.00162 -0.08724 0.00764 -0.11615 0.04282 C -0.14518 0.07801 -0.15469 0.15856 -0.17461 0.20648 C -0.19453 0.2544 -0.20742 0.30046 -0.23555 0.32986 C -0.26367 0.35972 -0.30339 0.37176 -0.34258 0.38379 " pathEditMode="relative" rAng="0" ptsTypes="AAAAA">
                                      <p:cBhvr>
                                        <p:cTn id="6" dur="3000" fill="hold"/>
                                        <p:tgtEl>
                                          <p:spTgt spid="7"/>
                                        </p:tgtEl>
                                        <p:attrNameLst>
                                          <p:attrName>ppt_x</p:attrName>
                                          <p:attrName>ppt_y</p:attrName>
                                        </p:attrNameLst>
                                      </p:cBhvr>
                                      <p:rCtr x="-17135" y="193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BC11EC-863D-0A48-B4F7-6218B649AB55}"/>
              </a:ext>
            </a:extLst>
          </p:cNvPr>
          <p:cNvSpPr>
            <a:spLocks noGrp="1"/>
          </p:cNvSpPr>
          <p:nvPr>
            <p:ph type="title"/>
          </p:nvPr>
        </p:nvSpPr>
        <p:spPr>
          <a:xfrm>
            <a:off x="-2236101" y="2766218"/>
            <a:ext cx="10515600" cy="1325563"/>
          </a:xfrm>
        </p:spPr>
        <p:txBody>
          <a:bodyPr/>
          <a:lstStyle/>
          <a:p>
            <a:pPr algn="ctr"/>
            <a:r>
              <a:rPr lang="en-AU" dirty="0"/>
              <a:t>Grow/shrink</a:t>
            </a:r>
          </a:p>
        </p:txBody>
      </p:sp>
      <p:pic>
        <p:nvPicPr>
          <p:cNvPr id="10" name="Picture 9">
            <a:extLst>
              <a:ext uri="{FF2B5EF4-FFF2-40B4-BE49-F238E27FC236}">
                <a16:creationId xmlns:a16="http://schemas.microsoft.com/office/drawing/2014/main" id="{DD56F6BD-313C-6949-85B8-07DCB457D70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4332" y="1408563"/>
            <a:ext cx="1603391" cy="2013474"/>
          </a:xfrm>
          <a:prstGeom prst="rect">
            <a:avLst/>
          </a:prstGeom>
        </p:spPr>
      </p:pic>
      <p:sp>
        <p:nvSpPr>
          <p:cNvPr id="8" name="Title 1">
            <a:extLst>
              <a:ext uri="{FF2B5EF4-FFF2-40B4-BE49-F238E27FC236}">
                <a16:creationId xmlns:a16="http://schemas.microsoft.com/office/drawing/2014/main" id="{CB466B2B-7556-E04B-9B67-E0CB3C9308F5}"/>
              </a:ext>
            </a:extLst>
          </p:cNvPr>
          <p:cNvSpPr txBox="1">
            <a:spLocks/>
          </p:cNvSpPr>
          <p:nvPr/>
        </p:nvSpPr>
        <p:spPr>
          <a:xfrm>
            <a:off x="4651234" y="4412429"/>
            <a:ext cx="2889532" cy="840230"/>
          </a:xfrm>
          <a:prstGeom prst="rect">
            <a:avLst/>
          </a:prstGeom>
          <a:solidFill>
            <a:srgbClr val="EEDEFF"/>
          </a:solidFill>
          <a:effectLst>
            <a:outerShdw blurRad="50800" dist="38100" dir="2700000" algn="tl" rotWithShape="0">
              <a:prstClr val="black">
                <a:alpha val="40000"/>
              </a:prstClr>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j-ea"/>
                <a:cs typeface="+mj-cs"/>
              </a:rPr>
              <a:t>Animations can also be used to change the size of images and objects.</a:t>
            </a:r>
          </a:p>
        </p:txBody>
      </p:sp>
    </p:spTree>
    <p:extLst>
      <p:ext uri="{BB962C8B-B14F-4D97-AF65-F5344CB8AC3E}">
        <p14:creationId xmlns:p14="http://schemas.microsoft.com/office/powerpoint/2010/main" val="65769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00" fill="hold"/>
                                        <p:tgtEl>
                                          <p:spTgt spid="10"/>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BC11EC-863D-0A48-B4F7-6218B649AB55}"/>
              </a:ext>
            </a:extLst>
          </p:cNvPr>
          <p:cNvSpPr>
            <a:spLocks noGrp="1"/>
          </p:cNvSpPr>
          <p:nvPr>
            <p:ph type="title"/>
          </p:nvPr>
        </p:nvSpPr>
        <p:spPr>
          <a:xfrm>
            <a:off x="838199" y="651071"/>
            <a:ext cx="10515600" cy="1325563"/>
          </a:xfrm>
        </p:spPr>
        <p:txBody>
          <a:bodyPr/>
          <a:lstStyle/>
          <a:p>
            <a:pPr algn="ctr"/>
            <a:r>
              <a:rPr lang="en-AU" dirty="0"/>
              <a:t>Using screening objects</a:t>
            </a:r>
          </a:p>
        </p:txBody>
      </p:sp>
      <p:graphicFrame>
        <p:nvGraphicFramePr>
          <p:cNvPr id="6" name="Chart 5">
            <a:extLst>
              <a:ext uri="{FF2B5EF4-FFF2-40B4-BE49-F238E27FC236}">
                <a16:creationId xmlns:a16="http://schemas.microsoft.com/office/drawing/2014/main" id="{98A42E2F-6E22-8346-BC33-EF60DEF2C169}"/>
              </a:ext>
            </a:extLst>
          </p:cNvPr>
          <p:cNvGraphicFramePr/>
          <p:nvPr/>
        </p:nvGraphicFramePr>
        <p:xfrm>
          <a:off x="2631021" y="1790753"/>
          <a:ext cx="6929957" cy="366566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F4484444-9992-4543-9E2E-30846D12E10D}"/>
              </a:ext>
            </a:extLst>
          </p:cNvPr>
          <p:cNvSpPr/>
          <p:nvPr/>
        </p:nvSpPr>
        <p:spPr>
          <a:xfrm>
            <a:off x="2631020" y="1743179"/>
            <a:ext cx="7012641" cy="2723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CB466B2B-7556-E04B-9B67-E0CB3C9308F5}"/>
              </a:ext>
            </a:extLst>
          </p:cNvPr>
          <p:cNvSpPr txBox="1">
            <a:spLocks/>
          </p:cNvSpPr>
          <p:nvPr/>
        </p:nvSpPr>
        <p:spPr>
          <a:xfrm>
            <a:off x="1044314" y="2607960"/>
            <a:ext cx="3570514" cy="1338828"/>
          </a:xfrm>
          <a:prstGeom prst="rect">
            <a:avLst/>
          </a:prstGeom>
          <a:solidFill>
            <a:srgbClr val="EEDEFF"/>
          </a:solidFill>
          <a:effectLst>
            <a:outerShdw blurRad="50800" dist="38100" dir="2700000" algn="tl" rotWithShape="0">
              <a:prstClr val="black">
                <a:alpha val="40000"/>
              </a:prstClr>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j-ea"/>
                <a:cs typeface="+mj-cs"/>
              </a:rPr>
              <a:t>This chart is “screened” by a white rectangle. The rectangle has an exit effect that wipes it from view, revealing the chart beneath.</a:t>
            </a:r>
          </a:p>
          <a:p>
            <a:pPr marL="0" marR="0" lvl="0" indent="0" algn="l" defTabSz="914400" rtl="0" eaLnBrk="1" fontAlgn="auto" latinLnBrk="0" hangingPunct="1">
              <a:lnSpc>
                <a:spcPct val="90000"/>
              </a:lnSpc>
              <a:spcBef>
                <a:spcPct val="0"/>
              </a:spcBef>
              <a:spcAft>
                <a:spcPts val="0"/>
              </a:spcAft>
              <a:buClrTx/>
              <a:buSzTx/>
              <a:buFontTx/>
              <a:buNone/>
              <a:tabLst/>
              <a:defRPr/>
            </a:pPr>
            <a:r>
              <a:rPr lang="en-AU" sz="1800" dirty="0">
                <a:solidFill>
                  <a:srgbClr val="7030A0"/>
                </a:solidFill>
                <a:latin typeface="Calibri" panose="020F0502020204030204"/>
              </a:rPr>
              <a:t>(Run slideshow to view in action)</a:t>
            </a:r>
            <a:endParaRPr kumimoji="0" lang="en-AU" sz="1800" b="0" i="0" u="none" strike="noStrike" kern="1200" cap="none" spc="0" normalizeH="0" baseline="0" noProof="0" dirty="0">
              <a:ln>
                <a:noFill/>
              </a:ln>
              <a:solidFill>
                <a:srgbClr val="7030A0"/>
              </a:solidFill>
              <a:effectLst/>
              <a:uLnTx/>
              <a:uFillTx/>
              <a:latin typeface="Calibri" panose="020F0502020204030204"/>
              <a:ea typeface="+mj-ea"/>
              <a:cs typeface="+mj-cs"/>
            </a:endParaRPr>
          </a:p>
        </p:txBody>
      </p:sp>
      <p:sp>
        <p:nvSpPr>
          <p:cNvPr id="9" name="Title 1">
            <a:extLst>
              <a:ext uri="{FF2B5EF4-FFF2-40B4-BE49-F238E27FC236}">
                <a16:creationId xmlns:a16="http://schemas.microsoft.com/office/drawing/2014/main" id="{17FE5CC2-ECBF-4444-A330-27A974667F9F}"/>
              </a:ext>
            </a:extLst>
          </p:cNvPr>
          <p:cNvSpPr txBox="1">
            <a:spLocks/>
          </p:cNvSpPr>
          <p:nvPr/>
        </p:nvSpPr>
        <p:spPr>
          <a:xfrm>
            <a:off x="7132819" y="4913063"/>
            <a:ext cx="3570514" cy="590931"/>
          </a:xfrm>
          <a:prstGeom prst="rect">
            <a:avLst/>
          </a:prstGeom>
          <a:solidFill>
            <a:srgbClr val="EEDEFF"/>
          </a:solidFill>
          <a:effectLst>
            <a:outerShdw blurRad="50800" dist="38100" dir="2700000" algn="tl" rotWithShape="0">
              <a:prstClr val="black">
                <a:alpha val="40000"/>
              </a:prstClr>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j-ea"/>
                <a:cs typeface="+mj-cs"/>
              </a:rPr>
              <a:t>Animations like this make for more dynamic videos.</a:t>
            </a:r>
          </a:p>
        </p:txBody>
      </p:sp>
    </p:spTree>
    <p:extLst>
      <p:ext uri="{BB962C8B-B14F-4D97-AF65-F5344CB8AC3E}">
        <p14:creationId xmlns:p14="http://schemas.microsoft.com/office/powerpoint/2010/main" val="243008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withEffect">
                                  <p:stCondLst>
                                    <p:cond delay="0"/>
                                  </p:stCondLst>
                                  <p:childTnLst>
                                    <p:animEffect transition="out" filter="wipe(down)">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45C-8E09-1944-8078-6ECEDE44161F}"/>
              </a:ext>
            </a:extLst>
          </p:cNvPr>
          <p:cNvSpPr>
            <a:spLocks noGrp="1"/>
          </p:cNvSpPr>
          <p:nvPr>
            <p:ph type="title"/>
          </p:nvPr>
        </p:nvSpPr>
        <p:spPr/>
        <p:txBody>
          <a:bodyPr/>
          <a:lstStyle/>
          <a:p>
            <a:r>
              <a:rPr lang="en-AU" dirty="0"/>
              <a:t>Recording</a:t>
            </a:r>
          </a:p>
        </p:txBody>
      </p:sp>
      <p:sp>
        <p:nvSpPr>
          <p:cNvPr id="3" name="Text Placeholder 2">
            <a:extLst>
              <a:ext uri="{FF2B5EF4-FFF2-40B4-BE49-F238E27FC236}">
                <a16:creationId xmlns:a16="http://schemas.microsoft.com/office/drawing/2014/main" id="{5D13C894-3C90-3341-BF97-1E1349E9927A}"/>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73570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4"/>
            <a:extLst>
              <a:ext uri="{FF2B5EF4-FFF2-40B4-BE49-F238E27FC236}">
                <a16:creationId xmlns:a16="http://schemas.microsoft.com/office/drawing/2014/main" id="{54808FEC-942C-1944-9709-FBF2BDAB5B7A}"/>
              </a:ext>
            </a:extLst>
          </p:cNvPr>
          <p:cNvPicPr>
            <a:picLocks noChangeAspect="1"/>
          </p:cNvPicPr>
          <p:nvPr/>
        </p:nvPicPr>
        <p:blipFill>
          <a:blip r:embed="rId5"/>
          <a:stretch>
            <a:fillRect/>
          </a:stretch>
        </p:blipFill>
        <p:spPr>
          <a:xfrm>
            <a:off x="2148242" y="1697440"/>
            <a:ext cx="6167419" cy="3463119"/>
          </a:xfrm>
          <a:prstGeom prst="rect">
            <a:avLst/>
          </a:prstGeom>
        </p:spPr>
      </p:pic>
      <p:sp>
        <p:nvSpPr>
          <p:cNvPr id="8" name="Rectangle 7">
            <a:extLst>
              <a:ext uri="{FF2B5EF4-FFF2-40B4-BE49-F238E27FC236}">
                <a16:creationId xmlns:a16="http://schemas.microsoft.com/office/drawing/2014/main" id="{AF4D0753-D2F3-A841-96B2-5B18ADB6660E}"/>
              </a:ext>
            </a:extLst>
          </p:cNvPr>
          <p:cNvSpPr/>
          <p:nvPr/>
        </p:nvSpPr>
        <p:spPr>
          <a:xfrm>
            <a:off x="9053691" y="4660672"/>
            <a:ext cx="2932572" cy="1477328"/>
          </a:xfrm>
          <a:prstGeom prst="rect">
            <a:avLst/>
          </a:prstGeom>
          <a:solidFill>
            <a:srgbClr val="EEDEFF"/>
          </a:solidFill>
          <a:effectLst>
            <a:outerShdw blurRad="50800" dist="38100" dir="2700000" algn="tl" rotWithShape="0">
              <a:prstClr val="black">
                <a:alpha val="40000"/>
              </a:prstClr>
            </a:outerShdw>
          </a:effectLst>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You could insert an audio file of the narration recorded outside PowerPoint. Select a sound file from the Insert menu item.</a:t>
            </a:r>
          </a:p>
        </p:txBody>
      </p:sp>
      <p:sp>
        <p:nvSpPr>
          <p:cNvPr id="16" name="Rounded Rectangle 15">
            <a:hlinkClick r:id="rId4"/>
            <a:extLst>
              <a:ext uri="{FF2B5EF4-FFF2-40B4-BE49-F238E27FC236}">
                <a16:creationId xmlns:a16="http://schemas.microsoft.com/office/drawing/2014/main" id="{06B9D7DA-A189-B44F-B025-35B45627B68E}"/>
              </a:ext>
            </a:extLst>
          </p:cNvPr>
          <p:cNvSpPr/>
          <p:nvPr/>
        </p:nvSpPr>
        <p:spPr>
          <a:xfrm>
            <a:off x="1792505" y="1003941"/>
            <a:ext cx="3770671" cy="1386997"/>
          </a:xfrm>
          <a:prstGeom prst="round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libri" panose="020F0502020204030204"/>
                <a:ea typeface="+mn-ea"/>
                <a:cs typeface="+mn-cs"/>
              </a:rPr>
              <a:t>Click </a:t>
            </a:r>
            <a:r>
              <a:rPr kumimoji="0" lang="en-US" sz="1800" b="0" i="0" u="none" strike="noStrike" kern="1200" cap="none" spc="0" normalizeH="0" baseline="0" noProof="0" dirty="0">
                <a:ln>
                  <a:noFill/>
                </a:ln>
                <a:solidFill>
                  <a:srgbClr val="0070C0"/>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here</a:t>
            </a:r>
            <a:r>
              <a:rPr kumimoji="0" lang="en-US" sz="1800" b="0" i="0" u="none" strike="noStrike" kern="1200" cap="none" spc="0" normalizeH="0" baseline="0" noProof="0" dirty="0">
                <a:ln>
                  <a:noFill/>
                </a:ln>
                <a:solidFill>
                  <a:srgbClr val="7030A0"/>
                </a:solidFill>
                <a:effectLst/>
                <a:uLnTx/>
                <a:uFillTx/>
                <a:latin typeface="Calibri" panose="020F0502020204030204"/>
                <a:ea typeface="+mn-ea"/>
                <a:cs typeface="+mn-cs"/>
              </a:rPr>
              <a:t> for a narration tutorial from Microsoft</a:t>
            </a:r>
          </a:p>
        </p:txBody>
      </p:sp>
      <p:sp>
        <p:nvSpPr>
          <p:cNvPr id="7" name="Rectangle 6">
            <a:extLst>
              <a:ext uri="{FF2B5EF4-FFF2-40B4-BE49-F238E27FC236}">
                <a16:creationId xmlns:a16="http://schemas.microsoft.com/office/drawing/2014/main" id="{B76D8024-F376-6A4F-AD2D-07A79C41D807}"/>
              </a:ext>
            </a:extLst>
          </p:cNvPr>
          <p:cNvSpPr/>
          <p:nvPr/>
        </p:nvSpPr>
        <p:spPr>
          <a:xfrm>
            <a:off x="10040143" y="441739"/>
            <a:ext cx="2932572" cy="1477328"/>
          </a:xfrm>
          <a:prstGeom prst="rect">
            <a:avLst/>
          </a:prstGeom>
          <a:solidFill>
            <a:srgbClr val="EEDEFF"/>
          </a:solidFill>
          <a:effectLst>
            <a:outerShdw blurRad="50800" dist="38100" dir="2700000" algn="tl" rotWithShape="0">
              <a:prstClr val="black">
                <a:alpha val="40000"/>
              </a:prstClr>
            </a:outerShdw>
          </a:effectLst>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This icon is a sound file. Hover over it to reveal audio controls. The icon is sitting off the canvas so it won’t appear on the final video.</a:t>
            </a:r>
          </a:p>
        </p:txBody>
      </p:sp>
      <p:pic>
        <p:nvPicPr>
          <p:cNvPr id="4" name="Audio 3">
            <a:hlinkClick r:id="" action="ppaction://media"/>
            <a:extLst>
              <a:ext uri="{FF2B5EF4-FFF2-40B4-BE49-F238E27FC236}">
                <a16:creationId xmlns:a16="http://schemas.microsoft.com/office/drawing/2014/main" id="{B4A89903-ADAE-114D-A2FC-B79F962E4E9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320336" y="1144675"/>
            <a:ext cx="1775326" cy="1775326"/>
          </a:xfrm>
          <a:prstGeom prst="rect">
            <a:avLst/>
          </a:prstGeom>
        </p:spPr>
      </p:pic>
    </p:spTree>
    <p:extLst>
      <p:ext uri="{BB962C8B-B14F-4D97-AF65-F5344CB8AC3E}">
        <p14:creationId xmlns:p14="http://schemas.microsoft.com/office/powerpoint/2010/main" val="2612854487"/>
      </p:ext>
    </p:extLst>
  </p:cSld>
  <p:clrMapOvr>
    <a:masterClrMapping/>
  </p:clrMapOvr>
  <mc:AlternateContent xmlns:mc="http://schemas.openxmlformats.org/markup-compatibility/2006" xmlns:p14="http://schemas.microsoft.com/office/powerpoint/2010/main">
    <mc:Choice Requires="p14">
      <p:transition spd="slow" p14:dur="2000" advTm="5123"/>
    </mc:Choice>
    <mc:Fallback xmlns="">
      <p:transition spd="slow" advTm="51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77273"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7478AF-6A3F-A149-941F-A8F9D1DE507C}"/>
              </a:ext>
            </a:extLst>
          </p:cNvPr>
          <p:cNvSpPr/>
          <p:nvPr/>
        </p:nvSpPr>
        <p:spPr>
          <a:xfrm>
            <a:off x="8405308" y="0"/>
            <a:ext cx="3786692" cy="2130014"/>
          </a:xfrm>
          <a:prstGeom prst="rect">
            <a:avLst/>
          </a:prstGeom>
          <a:pattFill prst="solidDmnd">
            <a:fgClr>
              <a:schemeClr val="bg1"/>
            </a:fgClr>
            <a:bgClr>
              <a:schemeClr val="tx1">
                <a:lumMod val="10000"/>
                <a:lumOff val="90000"/>
              </a:schemeClr>
            </a:bgClr>
          </a:pattFill>
          <a:ln w="28575">
            <a:solidFill>
              <a:schemeClr val="bg1">
                <a:lumMod val="7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BDCE770-6207-4B42-905F-4861E58BED63}"/>
              </a:ext>
            </a:extLst>
          </p:cNvPr>
          <p:cNvSpPr/>
          <p:nvPr/>
        </p:nvSpPr>
        <p:spPr>
          <a:xfrm>
            <a:off x="7462645" y="2034725"/>
            <a:ext cx="3514488" cy="1200329"/>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Make sure you leave a space on each slide for the video element. You don’t want your text or graphics covered up by your video.</a:t>
            </a:r>
          </a:p>
        </p:txBody>
      </p:sp>
      <p:sp>
        <p:nvSpPr>
          <p:cNvPr id="10" name="Rectangle 9">
            <a:extLst>
              <a:ext uri="{FF2B5EF4-FFF2-40B4-BE49-F238E27FC236}">
                <a16:creationId xmlns:a16="http://schemas.microsoft.com/office/drawing/2014/main" id="{849D92DA-0F8B-674A-ADAF-C75B651669C2}"/>
              </a:ext>
            </a:extLst>
          </p:cNvPr>
          <p:cNvSpPr/>
          <p:nvPr/>
        </p:nvSpPr>
        <p:spPr>
          <a:xfrm>
            <a:off x="666109" y="557397"/>
            <a:ext cx="3514488" cy="1477328"/>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You might like to add a “t</a:t>
            </a:r>
            <a:r>
              <a:rPr kumimoji="0" lang="en-AU" sz="1800" b="0" i="0" u="none" strike="noStrike" kern="1200" cap="none" spc="0" normalizeH="0" baseline="0" noProof="0" dirty="0" err="1">
                <a:ln>
                  <a:noFill/>
                </a:ln>
                <a:solidFill>
                  <a:srgbClr val="7030A0"/>
                </a:solidFill>
                <a:effectLst/>
                <a:uLnTx/>
                <a:uFillTx/>
                <a:latin typeface="Calibri" panose="020F0502020204030204"/>
                <a:ea typeface="+mn-ea"/>
                <a:cs typeface="+mn-cs"/>
              </a:rPr>
              <a:t>alking</a:t>
            </a: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 head” narration.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Watch the video for a quick demonstration.</a:t>
            </a:r>
          </a:p>
        </p:txBody>
      </p:sp>
      <p:sp>
        <p:nvSpPr>
          <p:cNvPr id="16" name="Rectangle 15">
            <a:extLst>
              <a:ext uri="{FF2B5EF4-FFF2-40B4-BE49-F238E27FC236}">
                <a16:creationId xmlns:a16="http://schemas.microsoft.com/office/drawing/2014/main" id="{E0253AD0-42D5-A149-AA68-75DD0CD0885B}"/>
              </a:ext>
            </a:extLst>
          </p:cNvPr>
          <p:cNvSpPr/>
          <p:nvPr/>
        </p:nvSpPr>
        <p:spPr>
          <a:xfrm>
            <a:off x="7856345" y="4435383"/>
            <a:ext cx="3514488" cy="646331"/>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Search online: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“picture in picture video editing”</a:t>
            </a:r>
          </a:p>
        </p:txBody>
      </p:sp>
      <p:sp>
        <p:nvSpPr>
          <p:cNvPr id="3" name="TextBox 2">
            <a:extLst>
              <a:ext uri="{FF2B5EF4-FFF2-40B4-BE49-F238E27FC236}">
                <a16:creationId xmlns:a16="http://schemas.microsoft.com/office/drawing/2014/main" id="{C23B398B-B764-E04F-92A3-3D856CD59B52}"/>
              </a:ext>
            </a:extLst>
          </p:cNvPr>
          <p:cNvSpPr txBox="1"/>
          <p:nvPr/>
        </p:nvSpPr>
        <p:spPr>
          <a:xfrm>
            <a:off x="1131570" y="5741709"/>
            <a:ext cx="6880860" cy="523220"/>
          </a:xfrm>
          <a:prstGeom prst="rect">
            <a:avLst/>
          </a:prstGeom>
          <a:noFill/>
        </p:spPr>
        <p:txBody>
          <a:bodyPr wrap="square" rtlCol="0">
            <a:spAutoFit/>
          </a:bodyPr>
          <a:lstStyle/>
          <a:p>
            <a:r>
              <a:rPr lang="en-AU" sz="1400" dirty="0"/>
              <a:t>Link to video: </a:t>
            </a:r>
            <a:r>
              <a:rPr lang="en-AU" sz="1400" dirty="0">
                <a:hlinkClick r:id="rId3"/>
              </a:rPr>
              <a:t>https://cloudstor.aarnet.edu.au/plus/s/GcIctvWutjoBc5P</a:t>
            </a:r>
            <a:r>
              <a:rPr lang="en-AU" sz="1400" dirty="0"/>
              <a:t>  </a:t>
            </a:r>
          </a:p>
          <a:p>
            <a:r>
              <a:rPr lang="en-AU" sz="1400" i="1" dirty="0"/>
              <a:t>*Availability of the video record feature depends on your version of </a:t>
            </a:r>
            <a:r>
              <a:rPr lang="en-AU" sz="1400" i="1" dirty="0" err="1"/>
              <a:t>Powerpoint</a:t>
            </a:r>
            <a:endParaRPr lang="en-AU" sz="1400" i="1" dirty="0"/>
          </a:p>
        </p:txBody>
      </p:sp>
      <p:pic>
        <p:nvPicPr>
          <p:cNvPr id="4" name="Online Media 3" descr="PiP video">
            <a:hlinkClick r:id="" action="ppaction://media"/>
            <a:extLst>
              <a:ext uri="{FF2B5EF4-FFF2-40B4-BE49-F238E27FC236}">
                <a16:creationId xmlns:a16="http://schemas.microsoft.com/office/drawing/2014/main" id="{2D4C18E7-17F2-544C-A78A-83DA709B88F1}"/>
              </a:ext>
            </a:extLst>
          </p:cNvPr>
          <p:cNvPicPr>
            <a:picLocks noRot="1" noChangeAspect="1"/>
          </p:cNvPicPr>
          <p:nvPr>
            <a:videoFile r:link="rId1"/>
          </p:nvPr>
        </p:nvPicPr>
        <p:blipFill>
          <a:blip r:embed="rId4"/>
          <a:stretch>
            <a:fillRect/>
          </a:stretch>
        </p:blipFill>
        <p:spPr>
          <a:xfrm>
            <a:off x="1131570" y="2130014"/>
            <a:ext cx="4688541" cy="3516406"/>
          </a:xfrm>
          <a:prstGeom prst="rect">
            <a:avLst/>
          </a:prstGeom>
        </p:spPr>
      </p:pic>
    </p:spTree>
    <p:extLst>
      <p:ext uri="{BB962C8B-B14F-4D97-AF65-F5344CB8AC3E}">
        <p14:creationId xmlns:p14="http://schemas.microsoft.com/office/powerpoint/2010/main" val="1726677602"/>
      </p:ext>
    </p:extLst>
  </p:cSld>
  <p:clrMapOvr>
    <a:masterClrMapping/>
  </p:clrMapOvr>
  <mc:AlternateContent xmlns:mc="http://schemas.openxmlformats.org/markup-compatibility/2006" xmlns:p14="http://schemas.microsoft.com/office/powerpoint/2010/main">
    <mc:Choice Requires="p14">
      <p:transition spd="slow" p14:dur="2000" advTm="5287"/>
    </mc:Choice>
    <mc:Fallback xmlns="">
      <p:transition spd="slow" advTm="52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45C-8E09-1944-8078-6ECEDE44161F}"/>
              </a:ext>
            </a:extLst>
          </p:cNvPr>
          <p:cNvSpPr>
            <a:spLocks noGrp="1"/>
          </p:cNvSpPr>
          <p:nvPr>
            <p:ph type="title"/>
          </p:nvPr>
        </p:nvSpPr>
        <p:spPr/>
        <p:txBody>
          <a:bodyPr/>
          <a:lstStyle/>
          <a:p>
            <a:r>
              <a:rPr lang="en-AU" dirty="0"/>
              <a:t>Sample images</a:t>
            </a:r>
          </a:p>
        </p:txBody>
      </p:sp>
      <p:sp>
        <p:nvSpPr>
          <p:cNvPr id="3" name="Text Placeholder 2">
            <a:extLst>
              <a:ext uri="{FF2B5EF4-FFF2-40B4-BE49-F238E27FC236}">
                <a16:creationId xmlns:a16="http://schemas.microsoft.com/office/drawing/2014/main" id="{5D13C894-3C90-3341-BF97-1E1349E9927A}"/>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932000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B8F6D3-06BB-ED46-9BFB-3B6138DD1DB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a:ext>
            </a:extLst>
          </a:blip>
          <a:srcRect/>
          <a:stretch/>
        </p:blipFill>
        <p:spPr>
          <a:xfrm>
            <a:off x="699451" y="573314"/>
            <a:ext cx="3652708" cy="2395700"/>
          </a:xfrm>
          <a:prstGeom prst="rect">
            <a:avLst/>
          </a:prstGeom>
          <a:effectLst>
            <a:softEdge rad="31750"/>
          </a:effectLst>
        </p:spPr>
      </p:pic>
      <p:pic>
        <p:nvPicPr>
          <p:cNvPr id="5" name="Picture 4">
            <a:extLst>
              <a:ext uri="{FF2B5EF4-FFF2-40B4-BE49-F238E27FC236}">
                <a16:creationId xmlns:a16="http://schemas.microsoft.com/office/drawing/2014/main" id="{239D7735-F39B-7E4C-92E2-9EE3073E4A4C}"/>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colorTemperature colorTemp="5900"/>
                    </a14:imgEffect>
                  </a14:imgLayer>
                </a14:imgProps>
              </a:ext>
              <a:ext uri="{28A0092B-C50C-407E-A947-70E740481C1C}">
                <a14:useLocalDpi xmlns:a14="http://schemas.microsoft.com/office/drawing/2010/main"/>
              </a:ext>
            </a:extLst>
          </a:blip>
          <a:srcRect/>
          <a:stretch/>
        </p:blipFill>
        <p:spPr>
          <a:xfrm rot="17989067">
            <a:off x="5271790" y="548536"/>
            <a:ext cx="2475383" cy="2660421"/>
          </a:xfrm>
          <a:prstGeom prst="rect">
            <a:avLst/>
          </a:prstGeom>
        </p:spPr>
      </p:pic>
      <p:pic>
        <p:nvPicPr>
          <p:cNvPr id="6" name="Picture 5">
            <a:extLst>
              <a:ext uri="{FF2B5EF4-FFF2-40B4-BE49-F238E27FC236}">
                <a16:creationId xmlns:a16="http://schemas.microsoft.com/office/drawing/2014/main" id="{0C39EE0A-A18A-EF4E-BA4F-8C54551677D2}"/>
              </a:ext>
            </a:extLst>
          </p:cNvPr>
          <p:cNvPicPr>
            <a:picLocks noChangeAspect="1"/>
          </p:cNvPicPr>
          <p:nvPr/>
        </p:nvPicPr>
        <p:blipFill rotWithShape="1">
          <a:blip r:embed="rId6" cstate="screen">
            <a:extLst>
              <a:ext uri="{BEBA8EAE-BF5A-486C-A8C5-ECC9F3942E4B}">
                <a14:imgProps xmlns:a14="http://schemas.microsoft.com/office/drawing/2010/main">
                  <a14:imgLayer r:embed="rId7">
                    <a14:imgEffect>
                      <a14:colorTemperature colorTemp="5900"/>
                    </a14:imgEffect>
                  </a14:imgLayer>
                </a14:imgProps>
              </a:ext>
              <a:ext uri="{28A0092B-C50C-407E-A947-70E740481C1C}">
                <a14:useLocalDpi xmlns:a14="http://schemas.microsoft.com/office/drawing/2010/main"/>
              </a:ext>
            </a:extLst>
          </a:blip>
          <a:srcRect r="-5871"/>
          <a:stretch/>
        </p:blipFill>
        <p:spPr>
          <a:xfrm rot="3095759">
            <a:off x="7400329" y="774948"/>
            <a:ext cx="2532949" cy="2660421"/>
          </a:xfrm>
          <a:prstGeom prst="rect">
            <a:avLst/>
          </a:prstGeom>
        </p:spPr>
      </p:pic>
      <p:pic>
        <p:nvPicPr>
          <p:cNvPr id="7" name="Picture 6">
            <a:extLst>
              <a:ext uri="{FF2B5EF4-FFF2-40B4-BE49-F238E27FC236}">
                <a16:creationId xmlns:a16="http://schemas.microsoft.com/office/drawing/2014/main" id="{85B83E47-2518-524A-941E-F82FD764A6D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97073" y="3230053"/>
            <a:ext cx="2758585" cy="2656763"/>
          </a:xfrm>
          <a:prstGeom prst="rect">
            <a:avLst/>
          </a:prstGeom>
        </p:spPr>
      </p:pic>
      <p:sp>
        <p:nvSpPr>
          <p:cNvPr id="8" name="Rectangle 7">
            <a:extLst>
              <a:ext uri="{FF2B5EF4-FFF2-40B4-BE49-F238E27FC236}">
                <a16:creationId xmlns:a16="http://schemas.microsoft.com/office/drawing/2014/main" id="{A4195EBD-D746-1F49-A356-D9929FC8E938}"/>
              </a:ext>
            </a:extLst>
          </p:cNvPr>
          <p:cNvSpPr/>
          <p:nvPr/>
        </p:nvSpPr>
        <p:spPr>
          <a:xfrm>
            <a:off x="7213600" y="3697512"/>
            <a:ext cx="3864349" cy="646331"/>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r>
              <a:rPr lang="en-AU" dirty="0">
                <a:solidFill>
                  <a:srgbClr val="7030A0"/>
                </a:solidFill>
              </a:rPr>
              <a:t>Here are some sample images relevant to aphasia – public domain</a:t>
            </a:r>
          </a:p>
        </p:txBody>
      </p:sp>
    </p:spTree>
    <p:extLst>
      <p:ext uri="{BB962C8B-B14F-4D97-AF65-F5344CB8AC3E}">
        <p14:creationId xmlns:p14="http://schemas.microsoft.com/office/powerpoint/2010/main" val="340348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FD1CE8-74C7-F849-B001-206D7FBA1F40}"/>
              </a:ext>
            </a:extLst>
          </p:cNvPr>
          <p:cNvSpPr>
            <a:spLocks noGrp="1"/>
          </p:cNvSpPr>
          <p:nvPr>
            <p:ph type="title"/>
          </p:nvPr>
        </p:nvSpPr>
        <p:spPr/>
        <p:txBody>
          <a:bodyPr/>
          <a:lstStyle/>
          <a:p>
            <a:r>
              <a:rPr lang="en-AU" dirty="0"/>
              <a:t>General design advice</a:t>
            </a:r>
          </a:p>
        </p:txBody>
      </p:sp>
      <p:sp>
        <p:nvSpPr>
          <p:cNvPr id="5" name="Text Placeholder 4">
            <a:extLst>
              <a:ext uri="{FF2B5EF4-FFF2-40B4-BE49-F238E27FC236}">
                <a16:creationId xmlns:a16="http://schemas.microsoft.com/office/drawing/2014/main" id="{F9F99DEA-4FD1-8F49-B8B4-19DC7F5FE339}"/>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714813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7FBF7D-1888-4D43-9F9D-A23DF0D0973B}"/>
              </a:ext>
            </a:extLst>
          </p:cNvPr>
          <p:cNvSpPr/>
          <p:nvPr/>
        </p:nvSpPr>
        <p:spPr>
          <a:xfrm>
            <a:off x="7347676" y="728737"/>
            <a:ext cx="3931920" cy="1477328"/>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r>
              <a:rPr lang="en-AU" dirty="0">
                <a:solidFill>
                  <a:srgbClr val="7030A0"/>
                </a:solidFill>
              </a:rPr>
              <a:t>Icons from Microsoft Office are free to use (Public domain). However, icons are less preferred by people with aphasia than photos or illustrations so use where you have no other options.</a:t>
            </a:r>
          </a:p>
        </p:txBody>
      </p:sp>
      <p:pic>
        <p:nvPicPr>
          <p:cNvPr id="11" name="Graphic 10" descr="Inpatient">
            <a:extLst>
              <a:ext uri="{FF2B5EF4-FFF2-40B4-BE49-F238E27FC236}">
                <a16:creationId xmlns:a16="http://schemas.microsoft.com/office/drawing/2014/main" id="{7342D0A9-EEFF-DC41-9C05-9BD8F08F2F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424" y="2978605"/>
            <a:ext cx="1923143" cy="1923143"/>
          </a:xfrm>
          <a:prstGeom prst="rect">
            <a:avLst/>
          </a:prstGeom>
        </p:spPr>
      </p:pic>
      <p:pic>
        <p:nvPicPr>
          <p:cNvPr id="13" name="Graphic 12" descr="Head with gears">
            <a:extLst>
              <a:ext uri="{FF2B5EF4-FFF2-40B4-BE49-F238E27FC236}">
                <a16:creationId xmlns:a16="http://schemas.microsoft.com/office/drawing/2014/main" id="{0F89E0CD-0C99-6048-8F2B-9E6A638136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98449" y="4117826"/>
            <a:ext cx="2244875" cy="2244875"/>
          </a:xfrm>
          <a:prstGeom prst="rect">
            <a:avLst/>
          </a:prstGeom>
        </p:spPr>
      </p:pic>
      <p:grpSp>
        <p:nvGrpSpPr>
          <p:cNvPr id="3" name="Group 2">
            <a:extLst>
              <a:ext uri="{FF2B5EF4-FFF2-40B4-BE49-F238E27FC236}">
                <a16:creationId xmlns:a16="http://schemas.microsoft.com/office/drawing/2014/main" id="{AF12E95D-2809-7742-AC62-D17F804E4B89}"/>
              </a:ext>
            </a:extLst>
          </p:cNvPr>
          <p:cNvGrpSpPr/>
          <p:nvPr/>
        </p:nvGrpSpPr>
        <p:grpSpPr>
          <a:xfrm>
            <a:off x="382814" y="1446954"/>
            <a:ext cx="6409873" cy="1230449"/>
            <a:chOff x="382814" y="217351"/>
            <a:chExt cx="6409873" cy="1230449"/>
          </a:xfrm>
        </p:grpSpPr>
        <p:pic>
          <p:nvPicPr>
            <p:cNvPr id="4" name="Picture 3">
              <a:extLst>
                <a:ext uri="{FF2B5EF4-FFF2-40B4-BE49-F238E27FC236}">
                  <a16:creationId xmlns:a16="http://schemas.microsoft.com/office/drawing/2014/main" id="{312412A3-7A8C-8A41-97BA-91A498BFF1E6}"/>
                </a:ext>
              </a:extLst>
            </p:cNvPr>
            <p:cNvPicPr>
              <a:picLocks noChangeAspect="1"/>
            </p:cNvPicPr>
            <p:nvPr/>
          </p:nvPicPr>
          <p:blipFill>
            <a:blip r:embed="rId7"/>
            <a:stretch>
              <a:fillRect/>
            </a:stretch>
          </p:blipFill>
          <p:spPr>
            <a:xfrm>
              <a:off x="382814" y="368300"/>
              <a:ext cx="6172200" cy="1041400"/>
            </a:xfrm>
            <a:prstGeom prst="rect">
              <a:avLst/>
            </a:prstGeom>
          </p:spPr>
        </p:pic>
        <p:sp>
          <p:nvSpPr>
            <p:cNvPr id="14" name="Oval 13">
              <a:extLst>
                <a:ext uri="{FF2B5EF4-FFF2-40B4-BE49-F238E27FC236}">
                  <a16:creationId xmlns:a16="http://schemas.microsoft.com/office/drawing/2014/main" id="{BC059A6D-3BC8-1F4B-AD2E-7D613B48B35E}"/>
                </a:ext>
              </a:extLst>
            </p:cNvPr>
            <p:cNvSpPr/>
            <p:nvPr/>
          </p:nvSpPr>
          <p:spPr>
            <a:xfrm>
              <a:off x="5704113" y="605971"/>
              <a:ext cx="1088574" cy="8418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1AA793B0-4742-A849-8080-4E0BB9E42DD7}"/>
                </a:ext>
              </a:extLst>
            </p:cNvPr>
            <p:cNvSpPr/>
            <p:nvPr/>
          </p:nvSpPr>
          <p:spPr>
            <a:xfrm>
              <a:off x="937803" y="217351"/>
              <a:ext cx="1088574" cy="5848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6" name="Graphic 15" descr="Meeting">
            <a:extLst>
              <a:ext uri="{FF2B5EF4-FFF2-40B4-BE49-F238E27FC236}">
                <a16:creationId xmlns:a16="http://schemas.microsoft.com/office/drawing/2014/main" id="{2CF5DE16-B496-DC47-A803-29CC1B8BD8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7088" y="3428999"/>
            <a:ext cx="1625599" cy="1625599"/>
          </a:xfrm>
          <a:prstGeom prst="rect">
            <a:avLst/>
          </a:prstGeom>
        </p:spPr>
      </p:pic>
      <p:pic>
        <p:nvPicPr>
          <p:cNvPr id="18" name="Graphic 17" descr="Confused face outline">
            <a:extLst>
              <a:ext uri="{FF2B5EF4-FFF2-40B4-BE49-F238E27FC236}">
                <a16:creationId xmlns:a16="http://schemas.microsoft.com/office/drawing/2014/main" id="{4805718B-8653-4549-8DD4-3BCCABFD33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90977" y="2165806"/>
            <a:ext cx="1625599" cy="1625599"/>
          </a:xfrm>
          <a:prstGeom prst="rect">
            <a:avLst/>
          </a:prstGeom>
        </p:spPr>
      </p:pic>
      <p:pic>
        <p:nvPicPr>
          <p:cNvPr id="20" name="Graphic 19" descr="Lips">
            <a:extLst>
              <a:ext uri="{FF2B5EF4-FFF2-40B4-BE49-F238E27FC236}">
                <a16:creationId xmlns:a16="http://schemas.microsoft.com/office/drawing/2014/main" id="{32455A7E-A6B5-3E4F-A747-FE1AE99FD69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47555" y="2548169"/>
            <a:ext cx="1625599" cy="1625599"/>
          </a:xfrm>
          <a:prstGeom prst="rect">
            <a:avLst/>
          </a:prstGeom>
        </p:spPr>
      </p:pic>
      <p:pic>
        <p:nvPicPr>
          <p:cNvPr id="22" name="Graphic 21" descr="Clipboard Mixed">
            <a:extLst>
              <a:ext uri="{FF2B5EF4-FFF2-40B4-BE49-F238E27FC236}">
                <a16:creationId xmlns:a16="http://schemas.microsoft.com/office/drawing/2014/main" id="{28D2A69F-3623-0440-9FFD-F511C15C320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69555" y="4351263"/>
            <a:ext cx="1778000" cy="1778000"/>
          </a:xfrm>
          <a:prstGeom prst="rect">
            <a:avLst/>
          </a:prstGeom>
        </p:spPr>
      </p:pic>
      <p:sp>
        <p:nvSpPr>
          <p:cNvPr id="5" name="Title 4">
            <a:extLst>
              <a:ext uri="{FF2B5EF4-FFF2-40B4-BE49-F238E27FC236}">
                <a16:creationId xmlns:a16="http://schemas.microsoft.com/office/drawing/2014/main" id="{F391C512-A5D4-BF4F-B53C-76AC1729BBC2}"/>
              </a:ext>
            </a:extLst>
          </p:cNvPr>
          <p:cNvSpPr>
            <a:spLocks noGrp="1"/>
          </p:cNvSpPr>
          <p:nvPr>
            <p:ph type="title"/>
          </p:nvPr>
        </p:nvSpPr>
        <p:spPr>
          <a:xfrm>
            <a:off x="838200" y="365125"/>
            <a:ext cx="10515600" cy="1041401"/>
          </a:xfrm>
        </p:spPr>
        <p:txBody>
          <a:bodyPr/>
          <a:lstStyle/>
          <a:p>
            <a:r>
              <a:rPr lang="en-AU" dirty="0"/>
              <a:t>Microsoft icons</a:t>
            </a:r>
          </a:p>
        </p:txBody>
      </p:sp>
    </p:spTree>
    <p:extLst>
      <p:ext uri="{BB962C8B-B14F-4D97-AF65-F5344CB8AC3E}">
        <p14:creationId xmlns:p14="http://schemas.microsoft.com/office/powerpoint/2010/main" val="302784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CCE631-2802-8B49-B811-62C05141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64774" y="638629"/>
            <a:ext cx="2515453" cy="2142728"/>
          </a:xfrm>
          <a:prstGeom prst="rect">
            <a:avLst/>
          </a:prstGeom>
        </p:spPr>
      </p:pic>
      <p:pic>
        <p:nvPicPr>
          <p:cNvPr id="10242" name="Picture 2" descr="Alone, Being Alone, Archetype, Archetypes, Expression">
            <a:extLst>
              <a:ext uri="{FF2B5EF4-FFF2-40B4-BE49-F238E27FC236}">
                <a16:creationId xmlns:a16="http://schemas.microsoft.com/office/drawing/2014/main" id="{43B4BB0F-209A-7A42-955A-E64DE2181AE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45999" y="2104571"/>
            <a:ext cx="4141292" cy="264885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ounseling, Stress, Angry, Mental Health, Depression">
            <a:extLst>
              <a:ext uri="{FF2B5EF4-FFF2-40B4-BE49-F238E27FC236}">
                <a16:creationId xmlns:a16="http://schemas.microsoft.com/office/drawing/2014/main" id="{820CFB85-8B6D-364C-8297-2A4C07AB9B8E}"/>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841304" y="385564"/>
            <a:ext cx="2809394" cy="26488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E649CBE-1550-B145-8499-107F7911A56A}"/>
              </a:ext>
            </a:extLst>
          </p:cNvPr>
          <p:cNvSpPr/>
          <p:nvPr/>
        </p:nvSpPr>
        <p:spPr>
          <a:xfrm>
            <a:off x="577580" y="5296041"/>
            <a:ext cx="3834763" cy="646331"/>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r>
              <a:rPr lang="en-AU" dirty="0">
                <a:solidFill>
                  <a:srgbClr val="7030A0"/>
                </a:solidFill>
              </a:rPr>
              <a:t>These images are from </a:t>
            </a:r>
            <a:r>
              <a:rPr lang="en-AU" dirty="0" err="1">
                <a:solidFill>
                  <a:srgbClr val="7030A0"/>
                </a:solidFill>
              </a:rPr>
              <a:t>pixabay.com</a:t>
            </a:r>
            <a:r>
              <a:rPr lang="en-AU" dirty="0">
                <a:solidFill>
                  <a:srgbClr val="7030A0"/>
                </a:solidFill>
              </a:rPr>
              <a:t> and are public domain</a:t>
            </a:r>
          </a:p>
        </p:txBody>
      </p:sp>
      <p:pic>
        <p:nvPicPr>
          <p:cNvPr id="7" name="Picture 2" descr="Tablet, Ipad, Read, Screen, Swipe, Touch, Designate">
            <a:extLst>
              <a:ext uri="{FF2B5EF4-FFF2-40B4-BE49-F238E27FC236}">
                <a16:creationId xmlns:a16="http://schemas.microsoft.com/office/drawing/2014/main" id="{3476355E-7072-F444-97A7-74190025094A}"/>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139397" y="3823580"/>
            <a:ext cx="3834763" cy="255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5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B8C8D-3EDA-B34E-BF53-02F2B973267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39315" y="1856978"/>
            <a:ext cx="3600000" cy="4863303"/>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ECE178AD-4892-124E-8C34-10840E3B83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8686" y="202349"/>
            <a:ext cx="4063999" cy="3047999"/>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467DC2EE-3BE3-BF4C-87C9-CFFF1323603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39315" y="304800"/>
            <a:ext cx="3600000" cy="2700000"/>
          </a:xfrm>
          <a:prstGeom prst="rect">
            <a:avLst/>
          </a:prstGeom>
        </p:spPr>
      </p:pic>
      <p:sp>
        <p:nvSpPr>
          <p:cNvPr id="8" name="Rectangle 7">
            <a:extLst>
              <a:ext uri="{FF2B5EF4-FFF2-40B4-BE49-F238E27FC236}">
                <a16:creationId xmlns:a16="http://schemas.microsoft.com/office/drawing/2014/main" id="{66B62BFA-C6F1-AD4C-B0AA-A80CD4972910}"/>
              </a:ext>
            </a:extLst>
          </p:cNvPr>
          <p:cNvSpPr/>
          <p:nvPr/>
        </p:nvSpPr>
        <p:spPr>
          <a:xfrm>
            <a:off x="548552" y="3950553"/>
            <a:ext cx="3472463" cy="1754326"/>
          </a:xfrm>
          <a:prstGeom prst="rect">
            <a:avLst/>
          </a:prstGeom>
          <a:solidFill>
            <a:srgbClr val="EEDEFF"/>
          </a:solidFill>
          <a:effectLst>
            <a:outerShdw blurRad="50800" dist="38100" dir="2700000" algn="tl" rotWithShape="0">
              <a:prstClr val="black">
                <a:alpha val="40000"/>
              </a:prstClr>
            </a:outerShdw>
          </a:effectLst>
        </p:spPr>
        <p:txBody>
          <a:bodyPr wrap="square" lIns="91440" tIns="45720" rIns="91440" bIns="45720" anchor="t">
            <a:spAutoFit/>
          </a:bodyPr>
          <a:lstStyle/>
          <a:p>
            <a:pPr>
              <a:defRPr/>
            </a:pPr>
            <a:r>
              <a:rPr lang="en-AU" dirty="0">
                <a:solidFill>
                  <a:srgbClr val="7030A0"/>
                </a:solidFill>
              </a:rPr>
              <a:t>These </a:t>
            </a:r>
            <a:r>
              <a:rPr lang="en-AU" u="sng" dirty="0">
                <a:hlinkClick r:id="rId5" tooltip="Further illustrations"/>
              </a:rPr>
              <a:t>stroke and research images</a:t>
            </a:r>
            <a:r>
              <a:rPr lang="en-AU" dirty="0">
                <a:solidFill>
                  <a:srgbClr val="7030A0"/>
                </a:solidFill>
              </a:rPr>
              <a:t> are free to use but you </a:t>
            </a:r>
            <a:r>
              <a:rPr lang="en-AU" b="1" u="sng" dirty="0">
                <a:solidFill>
                  <a:srgbClr val="7030A0"/>
                </a:solidFill>
              </a:rPr>
              <a:t>must</a:t>
            </a:r>
            <a:r>
              <a:rPr lang="en-AU" b="1" dirty="0">
                <a:solidFill>
                  <a:srgbClr val="7030A0"/>
                </a:solidFill>
              </a:rPr>
              <a:t> include a link to the Speakeasy website</a:t>
            </a:r>
            <a:r>
              <a:rPr lang="en-AU" dirty="0">
                <a:solidFill>
                  <a:srgbClr val="7030A0"/>
                </a:solidFill>
              </a:rPr>
              <a:t> as attribution – see example attributions on this slide.</a:t>
            </a:r>
            <a:endParaRPr lang="en-AU" dirty="0"/>
          </a:p>
          <a:p>
            <a:pPr>
              <a:defRPr/>
            </a:pPr>
            <a:r>
              <a:rPr lang="en-AU" u="sng" dirty="0">
                <a:solidFill>
                  <a:srgbClr val="7030A0"/>
                </a:solidFill>
                <a:hlinkClick r:id="rId6" tooltip="http://speakeasy-aphasia.org.uk/"/>
              </a:rPr>
              <a:t>http://speakeasy-aphasia.org.uk/</a:t>
            </a:r>
            <a:endParaRPr lang="en-AU" dirty="0">
              <a:solidFill>
                <a:srgbClr val="7030A0"/>
              </a:solidFill>
            </a:endParaRPr>
          </a:p>
        </p:txBody>
      </p:sp>
      <p:sp>
        <p:nvSpPr>
          <p:cNvPr id="2" name="Rectangle 1">
            <a:extLst>
              <a:ext uri="{FF2B5EF4-FFF2-40B4-BE49-F238E27FC236}">
                <a16:creationId xmlns:a16="http://schemas.microsoft.com/office/drawing/2014/main" id="{E461523C-C476-7047-877B-4A9373171FBC}"/>
              </a:ext>
            </a:extLst>
          </p:cNvPr>
          <p:cNvSpPr/>
          <p:nvPr/>
        </p:nvSpPr>
        <p:spPr>
          <a:xfrm>
            <a:off x="8556805" y="2942571"/>
            <a:ext cx="2247731" cy="276999"/>
          </a:xfrm>
          <a:prstGeom prst="rect">
            <a:avLst/>
          </a:prstGeom>
        </p:spPr>
        <p:txBody>
          <a:bodyPr wrap="none">
            <a:spAutoFit/>
          </a:bodyPr>
          <a:lstStyle/>
          <a:p>
            <a:r>
              <a:rPr lang="en-AU" sz="1200" dirty="0"/>
              <a:t>http://speakeasy-aphasia.org.uk/</a:t>
            </a:r>
          </a:p>
        </p:txBody>
      </p:sp>
      <p:sp>
        <p:nvSpPr>
          <p:cNvPr id="9" name="Rectangle 8">
            <a:extLst>
              <a:ext uri="{FF2B5EF4-FFF2-40B4-BE49-F238E27FC236}">
                <a16:creationId xmlns:a16="http://schemas.microsoft.com/office/drawing/2014/main" id="{9E3480BC-2E40-3E4B-8D23-1E6B56FF87D2}"/>
              </a:ext>
            </a:extLst>
          </p:cNvPr>
          <p:cNvSpPr/>
          <p:nvPr/>
        </p:nvSpPr>
        <p:spPr>
          <a:xfrm>
            <a:off x="263598" y="3111847"/>
            <a:ext cx="2247731" cy="276999"/>
          </a:xfrm>
          <a:prstGeom prst="rect">
            <a:avLst/>
          </a:prstGeom>
        </p:spPr>
        <p:txBody>
          <a:bodyPr wrap="none">
            <a:spAutoFit/>
          </a:bodyPr>
          <a:lstStyle/>
          <a:p>
            <a:r>
              <a:rPr lang="en-AU" sz="1200" dirty="0">
                <a:solidFill>
                  <a:schemeClr val="bg1">
                    <a:lumMod val="50000"/>
                  </a:schemeClr>
                </a:solidFill>
              </a:rPr>
              <a:t>http://speakeasy-aphasia.org.uk/</a:t>
            </a:r>
          </a:p>
        </p:txBody>
      </p:sp>
      <p:sp>
        <p:nvSpPr>
          <p:cNvPr id="10" name="Rectangle 9">
            <a:extLst>
              <a:ext uri="{FF2B5EF4-FFF2-40B4-BE49-F238E27FC236}">
                <a16:creationId xmlns:a16="http://schemas.microsoft.com/office/drawing/2014/main" id="{9CEBB817-E4E8-D740-A54C-0AF3AD11BAFF}"/>
              </a:ext>
            </a:extLst>
          </p:cNvPr>
          <p:cNvSpPr/>
          <p:nvPr/>
        </p:nvSpPr>
        <p:spPr>
          <a:xfrm>
            <a:off x="4683198" y="6112955"/>
            <a:ext cx="2247731" cy="276999"/>
          </a:xfrm>
          <a:prstGeom prst="rect">
            <a:avLst/>
          </a:prstGeom>
        </p:spPr>
        <p:txBody>
          <a:bodyPr wrap="none">
            <a:spAutoFit/>
          </a:bodyPr>
          <a:lstStyle/>
          <a:p>
            <a:r>
              <a:rPr lang="en-AU" sz="1200" dirty="0">
                <a:solidFill>
                  <a:schemeClr val="bg1"/>
                </a:solidFill>
              </a:rPr>
              <a:t>http://speakeasy-aphasia.org.uk/</a:t>
            </a:r>
          </a:p>
        </p:txBody>
      </p:sp>
    </p:spTree>
    <p:extLst>
      <p:ext uri="{BB962C8B-B14F-4D97-AF65-F5344CB8AC3E}">
        <p14:creationId xmlns:p14="http://schemas.microsoft.com/office/powerpoint/2010/main" val="635305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erson, indoor&#10;&#10;Description automatically generated">
            <a:extLst>
              <a:ext uri="{FF2B5EF4-FFF2-40B4-BE49-F238E27FC236}">
                <a16:creationId xmlns:a16="http://schemas.microsoft.com/office/drawing/2014/main" id="{D4BADD84-6AB3-B341-86EE-C0D33E88E5C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25351" y="3107991"/>
            <a:ext cx="4133525" cy="3503265"/>
          </a:xfrm>
          <a:prstGeom prst="rect">
            <a:avLst/>
          </a:prstGeom>
        </p:spPr>
      </p:pic>
      <p:pic>
        <p:nvPicPr>
          <p:cNvPr id="5" name="Picture 4" descr="A picture containing person&#10;&#10;Description automatically generated">
            <a:extLst>
              <a:ext uri="{FF2B5EF4-FFF2-40B4-BE49-F238E27FC236}">
                <a16:creationId xmlns:a16="http://schemas.microsoft.com/office/drawing/2014/main" id="{940C584A-ACB4-1545-BB88-CFB08EB79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6651" y="246744"/>
            <a:ext cx="3600000" cy="3240670"/>
          </a:xfrm>
          <a:prstGeom prst="rect">
            <a:avLst/>
          </a:prstGeom>
        </p:spPr>
      </p:pic>
      <p:pic>
        <p:nvPicPr>
          <p:cNvPr id="7" name="Picture 6">
            <a:extLst>
              <a:ext uri="{FF2B5EF4-FFF2-40B4-BE49-F238E27FC236}">
                <a16:creationId xmlns:a16="http://schemas.microsoft.com/office/drawing/2014/main" id="{A5B28882-587F-0645-BB36-A077B6A0E26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351" y="445407"/>
            <a:ext cx="3600000" cy="2463922"/>
          </a:xfrm>
          <a:prstGeom prst="rect">
            <a:avLst/>
          </a:prstGeom>
        </p:spPr>
      </p:pic>
      <p:pic>
        <p:nvPicPr>
          <p:cNvPr id="9" name="Picture 8" descr="A picture containing person&#10;&#10;Description automatically generated">
            <a:extLst>
              <a:ext uri="{FF2B5EF4-FFF2-40B4-BE49-F238E27FC236}">
                <a16:creationId xmlns:a16="http://schemas.microsoft.com/office/drawing/2014/main" id="{3AA0B43A-385F-CD49-BD23-AC1F1CD2C87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53828" y="3509623"/>
            <a:ext cx="3600000" cy="2700000"/>
          </a:xfrm>
          <a:prstGeom prst="rect">
            <a:avLst/>
          </a:prstGeom>
        </p:spPr>
      </p:pic>
      <p:sp>
        <p:nvSpPr>
          <p:cNvPr id="6" name="Rectangle 5">
            <a:extLst>
              <a:ext uri="{FF2B5EF4-FFF2-40B4-BE49-F238E27FC236}">
                <a16:creationId xmlns:a16="http://schemas.microsoft.com/office/drawing/2014/main" id="{D49EE975-6B9B-46D7-A42F-3AB9AA1A3B66}"/>
              </a:ext>
            </a:extLst>
          </p:cNvPr>
          <p:cNvSpPr/>
          <p:nvPr/>
        </p:nvSpPr>
        <p:spPr>
          <a:xfrm>
            <a:off x="611145" y="2870161"/>
            <a:ext cx="2247731" cy="276999"/>
          </a:xfrm>
          <a:prstGeom prst="rect">
            <a:avLst/>
          </a:prstGeom>
        </p:spPr>
        <p:txBody>
          <a:bodyPr wrap="none">
            <a:spAutoFit/>
          </a:bodyPr>
          <a:lstStyle/>
          <a:p>
            <a:r>
              <a:rPr lang="en-AU" sz="1200" dirty="0"/>
              <a:t>http://speakeasy-aphasia.org.uk/</a:t>
            </a:r>
          </a:p>
        </p:txBody>
      </p:sp>
      <p:sp>
        <p:nvSpPr>
          <p:cNvPr id="8" name="Rectangle 7">
            <a:extLst>
              <a:ext uri="{FF2B5EF4-FFF2-40B4-BE49-F238E27FC236}">
                <a16:creationId xmlns:a16="http://schemas.microsoft.com/office/drawing/2014/main" id="{49FE4777-020D-4A12-AD75-56BCCC83DBFB}"/>
              </a:ext>
            </a:extLst>
          </p:cNvPr>
          <p:cNvSpPr/>
          <p:nvPr/>
        </p:nvSpPr>
        <p:spPr>
          <a:xfrm>
            <a:off x="8217291" y="86035"/>
            <a:ext cx="2247731" cy="276999"/>
          </a:xfrm>
          <a:prstGeom prst="rect">
            <a:avLst/>
          </a:prstGeom>
        </p:spPr>
        <p:txBody>
          <a:bodyPr wrap="none">
            <a:spAutoFit/>
          </a:bodyPr>
          <a:lstStyle/>
          <a:p>
            <a:r>
              <a:rPr lang="en-AU" sz="1200" dirty="0"/>
              <a:t>http://speakeasy-aphasia.org.uk/</a:t>
            </a:r>
          </a:p>
        </p:txBody>
      </p:sp>
      <p:sp>
        <p:nvSpPr>
          <p:cNvPr id="10" name="Rectangle 9">
            <a:extLst>
              <a:ext uri="{FF2B5EF4-FFF2-40B4-BE49-F238E27FC236}">
                <a16:creationId xmlns:a16="http://schemas.microsoft.com/office/drawing/2014/main" id="{594380A6-8707-4815-B60C-5430671B3FFE}"/>
              </a:ext>
            </a:extLst>
          </p:cNvPr>
          <p:cNvSpPr/>
          <p:nvPr/>
        </p:nvSpPr>
        <p:spPr>
          <a:xfrm>
            <a:off x="8629962" y="6209623"/>
            <a:ext cx="2247731" cy="276999"/>
          </a:xfrm>
          <a:prstGeom prst="rect">
            <a:avLst/>
          </a:prstGeom>
        </p:spPr>
        <p:txBody>
          <a:bodyPr wrap="none">
            <a:spAutoFit/>
          </a:bodyPr>
          <a:lstStyle/>
          <a:p>
            <a:r>
              <a:rPr lang="en-AU" sz="1200" dirty="0"/>
              <a:t>http://speakeasy-aphasia.org.uk/</a:t>
            </a:r>
          </a:p>
        </p:txBody>
      </p:sp>
      <p:sp>
        <p:nvSpPr>
          <p:cNvPr id="11" name="Rectangle 10">
            <a:extLst>
              <a:ext uri="{FF2B5EF4-FFF2-40B4-BE49-F238E27FC236}">
                <a16:creationId xmlns:a16="http://schemas.microsoft.com/office/drawing/2014/main" id="{A89A7B66-E9E4-4F07-AB1D-042482BDA024}"/>
              </a:ext>
            </a:extLst>
          </p:cNvPr>
          <p:cNvSpPr/>
          <p:nvPr/>
        </p:nvSpPr>
        <p:spPr>
          <a:xfrm>
            <a:off x="2686362" y="6412593"/>
            <a:ext cx="2247731" cy="276999"/>
          </a:xfrm>
          <a:prstGeom prst="rect">
            <a:avLst/>
          </a:prstGeom>
        </p:spPr>
        <p:txBody>
          <a:bodyPr wrap="none">
            <a:spAutoFit/>
          </a:bodyPr>
          <a:lstStyle/>
          <a:p>
            <a:r>
              <a:rPr lang="en-AU" sz="1200" dirty="0"/>
              <a:t>http://speakeasy-aphasia.org.uk/</a:t>
            </a:r>
          </a:p>
        </p:txBody>
      </p:sp>
    </p:spTree>
    <p:extLst>
      <p:ext uri="{BB962C8B-B14F-4D97-AF65-F5344CB8AC3E}">
        <p14:creationId xmlns:p14="http://schemas.microsoft.com/office/powerpoint/2010/main" val="1874444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10;&#10;Description automatically generated">
            <a:extLst>
              <a:ext uri="{FF2B5EF4-FFF2-40B4-BE49-F238E27FC236}">
                <a16:creationId xmlns:a16="http://schemas.microsoft.com/office/drawing/2014/main" id="{63CB6301-6E4E-DD48-A1B0-DC7C09B6A23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5922" y="203199"/>
            <a:ext cx="5139821" cy="3004411"/>
          </a:xfrm>
          <a:prstGeom prst="rect">
            <a:avLst/>
          </a:prstGeom>
        </p:spPr>
      </p:pic>
      <p:pic>
        <p:nvPicPr>
          <p:cNvPr id="7" name="Picture 6" descr="A picture containing person, working, computer&#10;&#10;Description automatically generated">
            <a:extLst>
              <a:ext uri="{FF2B5EF4-FFF2-40B4-BE49-F238E27FC236}">
                <a16:creationId xmlns:a16="http://schemas.microsoft.com/office/drawing/2014/main" id="{E388D78C-B691-F744-86AE-0102D98751D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15832" y="3366589"/>
            <a:ext cx="5683692" cy="3491411"/>
          </a:xfrm>
          <a:prstGeom prst="rect">
            <a:avLst/>
          </a:prstGeom>
        </p:spPr>
      </p:pic>
      <p:pic>
        <p:nvPicPr>
          <p:cNvPr id="3" name="Picture 2" descr="A picture containing table, person&#10;&#10;Description automatically generated">
            <a:extLst>
              <a:ext uri="{FF2B5EF4-FFF2-40B4-BE49-F238E27FC236}">
                <a16:creationId xmlns:a16="http://schemas.microsoft.com/office/drawing/2014/main" id="{71FFCCD3-026F-1D4A-90DA-B6539E49A95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9251" y="192311"/>
            <a:ext cx="4556827" cy="3802940"/>
          </a:xfrm>
          <a:prstGeom prst="rect">
            <a:avLst/>
          </a:prstGeom>
        </p:spPr>
      </p:pic>
      <p:sp>
        <p:nvSpPr>
          <p:cNvPr id="6" name="Rectangle 5">
            <a:extLst>
              <a:ext uri="{FF2B5EF4-FFF2-40B4-BE49-F238E27FC236}">
                <a16:creationId xmlns:a16="http://schemas.microsoft.com/office/drawing/2014/main" id="{3C4DE366-C955-4A24-90F8-0848CD6869B5}"/>
              </a:ext>
            </a:extLst>
          </p:cNvPr>
          <p:cNvSpPr/>
          <p:nvPr/>
        </p:nvSpPr>
        <p:spPr>
          <a:xfrm>
            <a:off x="3997398" y="6243388"/>
            <a:ext cx="2247731" cy="276999"/>
          </a:xfrm>
          <a:prstGeom prst="rect">
            <a:avLst/>
          </a:prstGeom>
        </p:spPr>
        <p:txBody>
          <a:bodyPr wrap="none">
            <a:spAutoFit/>
          </a:bodyPr>
          <a:lstStyle/>
          <a:p>
            <a:r>
              <a:rPr lang="en-AU" sz="1200" dirty="0">
                <a:solidFill>
                  <a:schemeClr val="bg1"/>
                </a:solidFill>
              </a:rPr>
              <a:t>http://speakeasy-aphasia.org.uk/</a:t>
            </a:r>
          </a:p>
        </p:txBody>
      </p:sp>
      <p:sp>
        <p:nvSpPr>
          <p:cNvPr id="8" name="Rectangle 7">
            <a:extLst>
              <a:ext uri="{FF2B5EF4-FFF2-40B4-BE49-F238E27FC236}">
                <a16:creationId xmlns:a16="http://schemas.microsoft.com/office/drawing/2014/main" id="{7E5EB20E-89E1-4D69-931F-1305F0856354}"/>
              </a:ext>
            </a:extLst>
          </p:cNvPr>
          <p:cNvSpPr/>
          <p:nvPr/>
        </p:nvSpPr>
        <p:spPr>
          <a:xfrm>
            <a:off x="8797998" y="3716704"/>
            <a:ext cx="2247731" cy="276999"/>
          </a:xfrm>
          <a:prstGeom prst="rect">
            <a:avLst/>
          </a:prstGeom>
        </p:spPr>
        <p:txBody>
          <a:bodyPr wrap="none">
            <a:spAutoFit/>
          </a:bodyPr>
          <a:lstStyle/>
          <a:p>
            <a:r>
              <a:rPr lang="en-AU" sz="1200" dirty="0"/>
              <a:t>http://speakeasy-aphasia.org.uk/</a:t>
            </a:r>
          </a:p>
        </p:txBody>
      </p:sp>
      <p:sp>
        <p:nvSpPr>
          <p:cNvPr id="9" name="Rectangle 8">
            <a:extLst>
              <a:ext uri="{FF2B5EF4-FFF2-40B4-BE49-F238E27FC236}">
                <a16:creationId xmlns:a16="http://schemas.microsoft.com/office/drawing/2014/main" id="{6792DCC2-0FD1-4456-97DF-A645EE17166D}"/>
              </a:ext>
            </a:extLst>
          </p:cNvPr>
          <p:cNvSpPr/>
          <p:nvPr/>
        </p:nvSpPr>
        <p:spPr>
          <a:xfrm>
            <a:off x="345922" y="3193978"/>
            <a:ext cx="2247731" cy="276999"/>
          </a:xfrm>
          <a:prstGeom prst="rect">
            <a:avLst/>
          </a:prstGeom>
        </p:spPr>
        <p:txBody>
          <a:bodyPr wrap="none">
            <a:spAutoFit/>
          </a:bodyPr>
          <a:lstStyle/>
          <a:p>
            <a:r>
              <a:rPr lang="en-AU" sz="1200" dirty="0"/>
              <a:t>http://speakeasy-aphasia.org.uk/</a:t>
            </a:r>
          </a:p>
        </p:txBody>
      </p:sp>
    </p:spTree>
    <p:extLst>
      <p:ext uri="{BB962C8B-B14F-4D97-AF65-F5344CB8AC3E}">
        <p14:creationId xmlns:p14="http://schemas.microsoft.com/office/powerpoint/2010/main" val="627926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person, indoor, sitting&#10;&#10;Description automatically generated">
            <a:extLst>
              <a:ext uri="{FF2B5EF4-FFF2-40B4-BE49-F238E27FC236}">
                <a16:creationId xmlns:a16="http://schemas.microsoft.com/office/drawing/2014/main" id="{90E21EFA-1D73-CC4D-AAAC-3B3A5239AB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70395" y="1567543"/>
            <a:ext cx="6808132" cy="4746171"/>
          </a:xfrm>
          <a:prstGeom prst="rect">
            <a:avLst/>
          </a:prstGeom>
        </p:spPr>
      </p:pic>
      <p:pic>
        <p:nvPicPr>
          <p:cNvPr id="5" name="Picture 4" descr="A picture containing person&#10;&#10;Description automatically generated">
            <a:extLst>
              <a:ext uri="{FF2B5EF4-FFF2-40B4-BE49-F238E27FC236}">
                <a16:creationId xmlns:a16="http://schemas.microsoft.com/office/drawing/2014/main" id="{0D80B086-E425-9242-9944-4C7EE3E8F94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473" y="0"/>
            <a:ext cx="5573120" cy="4151086"/>
          </a:xfrm>
          <a:prstGeom prst="rect">
            <a:avLst/>
          </a:prstGeom>
        </p:spPr>
      </p:pic>
    </p:spTree>
    <p:extLst>
      <p:ext uri="{BB962C8B-B14F-4D97-AF65-F5344CB8AC3E}">
        <p14:creationId xmlns:p14="http://schemas.microsoft.com/office/powerpoint/2010/main" val="33826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AE0A-1CB9-DE4A-8024-F2959AFBA7C3}"/>
              </a:ext>
            </a:extLst>
          </p:cNvPr>
          <p:cNvSpPr>
            <a:spLocks noGrp="1"/>
          </p:cNvSpPr>
          <p:nvPr>
            <p:ph type="title"/>
          </p:nvPr>
        </p:nvSpPr>
        <p:spPr/>
        <p:txBody>
          <a:bodyPr/>
          <a:lstStyle/>
          <a:p>
            <a:r>
              <a:rPr lang="en-AU" dirty="0"/>
              <a:t>Avoid PowerPoint templates – a solid colour background is usually best</a:t>
            </a:r>
          </a:p>
        </p:txBody>
      </p:sp>
      <p:grpSp>
        <p:nvGrpSpPr>
          <p:cNvPr id="9" name="Group 8">
            <a:extLst>
              <a:ext uri="{FF2B5EF4-FFF2-40B4-BE49-F238E27FC236}">
                <a16:creationId xmlns:a16="http://schemas.microsoft.com/office/drawing/2014/main" id="{2B2428E0-FA5F-384F-91DB-9BF978CAB56D}"/>
              </a:ext>
            </a:extLst>
          </p:cNvPr>
          <p:cNvGrpSpPr/>
          <p:nvPr/>
        </p:nvGrpSpPr>
        <p:grpSpPr>
          <a:xfrm>
            <a:off x="28618" y="1586017"/>
            <a:ext cx="4926330" cy="2906645"/>
            <a:chOff x="0" y="1357390"/>
            <a:chExt cx="4926330" cy="2906645"/>
          </a:xfrm>
        </p:grpSpPr>
        <p:pic>
          <p:nvPicPr>
            <p:cNvPr id="2050" name="Picture 2">
              <a:extLst>
                <a:ext uri="{FF2B5EF4-FFF2-40B4-BE49-F238E27FC236}">
                  <a16:creationId xmlns:a16="http://schemas.microsoft.com/office/drawing/2014/main" id="{BD606D36-C930-B447-BED7-530C99842E73}"/>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54330" y="1690688"/>
              <a:ext cx="4572000" cy="25733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Multiply 4">
              <a:extLst>
                <a:ext uri="{FF2B5EF4-FFF2-40B4-BE49-F238E27FC236}">
                  <a16:creationId xmlns:a16="http://schemas.microsoft.com/office/drawing/2014/main" id="{98BC6388-1DBA-1F41-92AD-763AD350F129}"/>
                </a:ext>
              </a:extLst>
            </p:cNvPr>
            <p:cNvSpPr/>
            <p:nvPr/>
          </p:nvSpPr>
          <p:spPr>
            <a:xfrm>
              <a:off x="0" y="1357390"/>
              <a:ext cx="1509486" cy="1509486"/>
            </a:xfrm>
            <a:prstGeom prst="mathMultiply">
              <a:avLst>
                <a:gd name="adj1" fmla="val 1399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a:extLst>
              <a:ext uri="{FF2B5EF4-FFF2-40B4-BE49-F238E27FC236}">
                <a16:creationId xmlns:a16="http://schemas.microsoft.com/office/drawing/2014/main" id="{2019BB72-E41C-2746-9373-07B2A1580128}"/>
              </a:ext>
            </a:extLst>
          </p:cNvPr>
          <p:cNvGrpSpPr/>
          <p:nvPr/>
        </p:nvGrpSpPr>
        <p:grpSpPr>
          <a:xfrm>
            <a:off x="6782831" y="1383308"/>
            <a:ext cx="5054839" cy="3092559"/>
            <a:chOff x="3085225" y="3446352"/>
            <a:chExt cx="5054839" cy="3092559"/>
          </a:xfrm>
        </p:grpSpPr>
        <p:pic>
          <p:nvPicPr>
            <p:cNvPr id="3" name="Picture 2">
              <a:extLst>
                <a:ext uri="{FF2B5EF4-FFF2-40B4-BE49-F238E27FC236}">
                  <a16:creationId xmlns:a16="http://schemas.microsoft.com/office/drawing/2014/main" id="{C4F0CDFE-E2D6-2745-9320-A21C8DB119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39447" y="3944946"/>
              <a:ext cx="4600617" cy="2593965"/>
            </a:xfrm>
            <a:prstGeom prst="rect">
              <a:avLst/>
            </a:prstGeom>
            <a:ln>
              <a:solidFill>
                <a:schemeClr val="tx1"/>
              </a:solidFill>
            </a:ln>
          </p:spPr>
        </p:pic>
        <p:sp>
          <p:nvSpPr>
            <p:cNvPr id="7" name="Multiply 6">
              <a:extLst>
                <a:ext uri="{FF2B5EF4-FFF2-40B4-BE49-F238E27FC236}">
                  <a16:creationId xmlns:a16="http://schemas.microsoft.com/office/drawing/2014/main" id="{33E718C4-6881-B440-BBE3-7AE25BB2EB15}"/>
                </a:ext>
              </a:extLst>
            </p:cNvPr>
            <p:cNvSpPr/>
            <p:nvPr/>
          </p:nvSpPr>
          <p:spPr>
            <a:xfrm>
              <a:off x="3085225" y="3446352"/>
              <a:ext cx="1635365" cy="1635365"/>
            </a:xfrm>
            <a:prstGeom prst="mathMultiply">
              <a:avLst>
                <a:gd name="adj1" fmla="val 1399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 name="Group 7">
            <a:extLst>
              <a:ext uri="{FF2B5EF4-FFF2-40B4-BE49-F238E27FC236}">
                <a16:creationId xmlns:a16="http://schemas.microsoft.com/office/drawing/2014/main" id="{6A637E7C-3CBC-9A48-8CA8-57DA013A891E}"/>
              </a:ext>
            </a:extLst>
          </p:cNvPr>
          <p:cNvGrpSpPr/>
          <p:nvPr/>
        </p:nvGrpSpPr>
        <p:grpSpPr>
          <a:xfrm>
            <a:off x="3299876" y="3677054"/>
            <a:ext cx="4876800" cy="3021751"/>
            <a:chOff x="6960870" y="1235660"/>
            <a:chExt cx="4876800" cy="3021751"/>
          </a:xfrm>
        </p:grpSpPr>
        <p:pic>
          <p:nvPicPr>
            <p:cNvPr id="4" name="Picture 3">
              <a:extLst>
                <a:ext uri="{FF2B5EF4-FFF2-40B4-BE49-F238E27FC236}">
                  <a16:creationId xmlns:a16="http://schemas.microsoft.com/office/drawing/2014/main" id="{B40CE6E7-8401-CD43-9A75-2F4D9CE7DB9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65670" y="1697310"/>
              <a:ext cx="4572000" cy="2560101"/>
            </a:xfrm>
            <a:prstGeom prst="rect">
              <a:avLst/>
            </a:prstGeom>
            <a:ln>
              <a:solidFill>
                <a:schemeClr val="tx1"/>
              </a:solidFill>
            </a:ln>
          </p:spPr>
        </p:pic>
        <p:sp>
          <p:nvSpPr>
            <p:cNvPr id="6" name="TextBox 5">
              <a:extLst>
                <a:ext uri="{FF2B5EF4-FFF2-40B4-BE49-F238E27FC236}">
                  <a16:creationId xmlns:a16="http://schemas.microsoft.com/office/drawing/2014/main" id="{587BA210-CC82-B447-989E-7C76E5104106}"/>
                </a:ext>
              </a:extLst>
            </p:cNvPr>
            <p:cNvSpPr txBox="1"/>
            <p:nvPr/>
          </p:nvSpPr>
          <p:spPr>
            <a:xfrm>
              <a:off x="6960870" y="1235660"/>
              <a:ext cx="1146468" cy="1631216"/>
            </a:xfrm>
            <a:prstGeom prst="rect">
              <a:avLst/>
            </a:prstGeom>
            <a:noFill/>
          </p:spPr>
          <p:txBody>
            <a:bodyPr wrap="none" rtlCol="0">
              <a:spAutoFit/>
            </a:bodyPr>
            <a:lstStyle/>
            <a:p>
              <a:r>
                <a:rPr lang="en-AU" sz="10000" b="1" dirty="0">
                  <a:ln w="76200">
                    <a:solidFill>
                      <a:schemeClr val="accent6"/>
                    </a:solidFill>
                  </a:ln>
                  <a:solidFill>
                    <a:schemeClr val="accent6"/>
                  </a:solidFill>
                  <a:latin typeface="Franklin Gothic Medium" panose="020B0603020102020204" pitchFamily="34" charset="0"/>
                  <a:cs typeface="Calibri" panose="020F0502020204030204" pitchFamily="34" charset="0"/>
                </a:rPr>
                <a:t>✓</a:t>
              </a:r>
            </a:p>
          </p:txBody>
        </p:sp>
      </p:grpSp>
    </p:spTree>
    <p:extLst>
      <p:ext uri="{BB962C8B-B14F-4D97-AF65-F5344CB8AC3E}">
        <p14:creationId xmlns:p14="http://schemas.microsoft.com/office/powerpoint/2010/main" val="394402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E9F6-A7D8-3140-B66E-C939E703BD2B}"/>
              </a:ext>
            </a:extLst>
          </p:cNvPr>
          <p:cNvSpPr>
            <a:spLocks noGrp="1"/>
          </p:cNvSpPr>
          <p:nvPr>
            <p:ph type="title"/>
          </p:nvPr>
        </p:nvSpPr>
        <p:spPr>
          <a:xfrm>
            <a:off x="2340758" y="1383347"/>
            <a:ext cx="7970520" cy="1325563"/>
          </a:xfrm>
        </p:spPr>
        <p:txBody>
          <a:bodyPr>
            <a:normAutofit fontScale="90000"/>
          </a:bodyPr>
          <a:lstStyle/>
          <a:p>
            <a:r>
              <a:rPr lang="en-AU" dirty="0"/>
              <a:t>Include plenty of blank space to improve readability.</a:t>
            </a:r>
            <a:br>
              <a:rPr lang="en-AU" dirty="0"/>
            </a:br>
            <a:r>
              <a:rPr lang="en-AU" sz="3600" dirty="0">
                <a:solidFill>
                  <a:schemeClr val="tx1">
                    <a:lumMod val="75000"/>
                    <a:lumOff val="25000"/>
                  </a:schemeClr>
                </a:solidFill>
              </a:rPr>
              <a:t>(Brennan et al., 2005; Rose et al., 2011a) </a:t>
            </a:r>
            <a:endParaRPr lang="en-AU" dirty="0">
              <a:solidFill>
                <a:schemeClr val="tx1">
                  <a:lumMod val="75000"/>
                  <a:lumOff val="25000"/>
                </a:schemeClr>
              </a:solidFill>
            </a:endParaRPr>
          </a:p>
        </p:txBody>
      </p:sp>
      <p:sp>
        <p:nvSpPr>
          <p:cNvPr id="3" name="Title 1">
            <a:extLst>
              <a:ext uri="{FF2B5EF4-FFF2-40B4-BE49-F238E27FC236}">
                <a16:creationId xmlns:a16="http://schemas.microsoft.com/office/drawing/2014/main" id="{3BD8C169-2EF8-D04E-ACAE-9EF4ACA5B277}"/>
              </a:ext>
            </a:extLst>
          </p:cNvPr>
          <p:cNvSpPr txBox="1">
            <a:spLocks/>
          </p:cNvSpPr>
          <p:nvPr/>
        </p:nvSpPr>
        <p:spPr>
          <a:xfrm>
            <a:off x="2340758" y="3932237"/>
            <a:ext cx="797052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dirty="0"/>
              <a:t>This includes </a:t>
            </a:r>
            <a:r>
              <a:rPr lang="en-AU" sz="4000" dirty="0">
                <a:solidFill>
                  <a:srgbClr val="C00000"/>
                </a:solidFill>
              </a:rPr>
              <a:t>margins</a:t>
            </a:r>
            <a:r>
              <a:rPr lang="en-AU" sz="4000" dirty="0"/>
              <a:t> </a:t>
            </a:r>
            <a:r>
              <a:rPr lang="en-AU" sz="4000" i="1" dirty="0"/>
              <a:t>and</a:t>
            </a:r>
            <a:r>
              <a:rPr lang="en-AU" sz="4000" dirty="0"/>
              <a:t> </a:t>
            </a:r>
            <a:r>
              <a:rPr lang="en-AU" sz="4000" dirty="0">
                <a:solidFill>
                  <a:schemeClr val="accent1"/>
                </a:solidFill>
              </a:rPr>
              <a:t>between objects.</a:t>
            </a:r>
          </a:p>
        </p:txBody>
      </p:sp>
      <p:sp>
        <p:nvSpPr>
          <p:cNvPr id="4" name="Up-down Arrow 3">
            <a:extLst>
              <a:ext uri="{FF2B5EF4-FFF2-40B4-BE49-F238E27FC236}">
                <a16:creationId xmlns:a16="http://schemas.microsoft.com/office/drawing/2014/main" id="{765B1E9D-A508-9049-A751-A6B18AC95149}"/>
              </a:ext>
            </a:extLst>
          </p:cNvPr>
          <p:cNvSpPr/>
          <p:nvPr/>
        </p:nvSpPr>
        <p:spPr>
          <a:xfrm>
            <a:off x="5865982" y="0"/>
            <a:ext cx="460036" cy="1154430"/>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Up-down Arrow 4">
            <a:extLst>
              <a:ext uri="{FF2B5EF4-FFF2-40B4-BE49-F238E27FC236}">
                <a16:creationId xmlns:a16="http://schemas.microsoft.com/office/drawing/2014/main" id="{ED90B76B-E0F2-9D41-911E-1EA293D19188}"/>
              </a:ext>
            </a:extLst>
          </p:cNvPr>
          <p:cNvSpPr/>
          <p:nvPr/>
        </p:nvSpPr>
        <p:spPr>
          <a:xfrm>
            <a:off x="3682852" y="2834640"/>
            <a:ext cx="460036" cy="115443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Up-down Arrow 5">
            <a:extLst>
              <a:ext uri="{FF2B5EF4-FFF2-40B4-BE49-F238E27FC236}">
                <a16:creationId xmlns:a16="http://schemas.microsoft.com/office/drawing/2014/main" id="{66011347-B28C-D84B-A0F3-ECDCE526F299}"/>
              </a:ext>
            </a:extLst>
          </p:cNvPr>
          <p:cNvSpPr/>
          <p:nvPr/>
        </p:nvSpPr>
        <p:spPr>
          <a:xfrm rot="5400000">
            <a:off x="996558" y="788913"/>
            <a:ext cx="460036" cy="2228363"/>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Up-down Arrow 6">
            <a:extLst>
              <a:ext uri="{FF2B5EF4-FFF2-40B4-BE49-F238E27FC236}">
                <a16:creationId xmlns:a16="http://schemas.microsoft.com/office/drawing/2014/main" id="{44783527-1320-364B-9AFA-E832E1D165E1}"/>
              </a:ext>
            </a:extLst>
          </p:cNvPr>
          <p:cNvSpPr/>
          <p:nvPr/>
        </p:nvSpPr>
        <p:spPr>
          <a:xfrm rot="5400000">
            <a:off x="10581567" y="3020134"/>
            <a:ext cx="460036" cy="2717950"/>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Up-down Arrow 7">
            <a:extLst>
              <a:ext uri="{FF2B5EF4-FFF2-40B4-BE49-F238E27FC236}">
                <a16:creationId xmlns:a16="http://schemas.microsoft.com/office/drawing/2014/main" id="{1F691D7E-984C-2F4B-B417-E62BA4BBC081}"/>
              </a:ext>
            </a:extLst>
          </p:cNvPr>
          <p:cNvSpPr/>
          <p:nvPr/>
        </p:nvSpPr>
        <p:spPr>
          <a:xfrm rot="10800000">
            <a:off x="3666417" y="5086666"/>
            <a:ext cx="460036" cy="1794417"/>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251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B76FE21-E9F8-9A43-90EA-D471DBC0632D}"/>
              </a:ext>
            </a:extLst>
          </p:cNvPr>
          <p:cNvSpPr txBox="1">
            <a:spLocks/>
          </p:cNvSpPr>
          <p:nvPr/>
        </p:nvSpPr>
        <p:spPr>
          <a:xfrm>
            <a:off x="288364" y="274637"/>
            <a:ext cx="11615272"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You’ll notice this text nearer the edge of the slide looks a bit ‘busy’ or rushed.</a:t>
            </a:r>
            <a:endParaRPr lang="en-AU" dirty="0">
              <a:solidFill>
                <a:schemeClr val="tx1">
                  <a:lumMod val="75000"/>
                  <a:lumOff val="25000"/>
                </a:schemeClr>
              </a:solidFill>
            </a:endParaRPr>
          </a:p>
        </p:txBody>
      </p:sp>
      <p:sp>
        <p:nvSpPr>
          <p:cNvPr id="4" name="Title 1">
            <a:extLst>
              <a:ext uri="{FF2B5EF4-FFF2-40B4-BE49-F238E27FC236}">
                <a16:creationId xmlns:a16="http://schemas.microsoft.com/office/drawing/2014/main" id="{BC9EDFED-88D3-7D42-96BC-016795448CEF}"/>
              </a:ext>
            </a:extLst>
          </p:cNvPr>
          <p:cNvSpPr txBox="1">
            <a:spLocks/>
          </p:cNvSpPr>
          <p:nvPr/>
        </p:nvSpPr>
        <p:spPr>
          <a:xfrm>
            <a:off x="288364" y="2766218"/>
            <a:ext cx="11615272"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Having text or visual objects too close to one another also looks bad.</a:t>
            </a:r>
            <a:endParaRPr lang="en-AU" dirty="0">
              <a:solidFill>
                <a:schemeClr val="tx1">
                  <a:lumMod val="75000"/>
                  <a:lumOff val="25000"/>
                </a:schemeClr>
              </a:solidFill>
            </a:endParaRPr>
          </a:p>
        </p:txBody>
      </p:sp>
      <p:sp>
        <p:nvSpPr>
          <p:cNvPr id="5" name="Rounded Rectangle 4">
            <a:extLst>
              <a:ext uri="{FF2B5EF4-FFF2-40B4-BE49-F238E27FC236}">
                <a16:creationId xmlns:a16="http://schemas.microsoft.com/office/drawing/2014/main" id="{7C693EE4-1EDA-7E4E-9790-C1D5C135AF85}"/>
              </a:ext>
            </a:extLst>
          </p:cNvPr>
          <p:cNvSpPr/>
          <p:nvPr/>
        </p:nvSpPr>
        <p:spPr>
          <a:xfrm>
            <a:off x="3977640" y="1600200"/>
            <a:ext cx="352044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8420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94AD-3A97-DF45-86EB-8288D4FB1AC0}"/>
              </a:ext>
            </a:extLst>
          </p:cNvPr>
          <p:cNvSpPr>
            <a:spLocks noGrp="1"/>
          </p:cNvSpPr>
          <p:nvPr>
            <p:ph type="title"/>
          </p:nvPr>
        </p:nvSpPr>
        <p:spPr>
          <a:xfrm>
            <a:off x="1245959" y="400605"/>
            <a:ext cx="5295518" cy="1034129"/>
          </a:xfrm>
          <a:solidFill>
            <a:srgbClr val="EEDEFF"/>
          </a:solidFill>
          <a:effectLst>
            <a:outerShdw blurRad="50800" dist="38100" dir="2700000" algn="tl" rotWithShape="0">
              <a:prstClr val="black">
                <a:alpha val="40000"/>
              </a:prstClr>
            </a:outerShdw>
          </a:effectLst>
        </p:spPr>
        <p:txBody>
          <a:bodyPr wrap="square">
            <a:spAutoFit/>
          </a:bodyPr>
          <a:lstStyle/>
          <a:p>
            <a:r>
              <a:rPr lang="en-AU" sz="1800" dirty="0">
                <a:solidFill>
                  <a:srgbClr val="7030A0"/>
                </a:solidFill>
                <a:latin typeface="+mn-lt"/>
                <a:ea typeface="+mn-ea"/>
                <a:cs typeface="+mn-cs"/>
              </a:rPr>
              <a:t>Don’t use too many pictures as they become redundant or distracting. (An example of too many here – one would do, if it is the right image)</a:t>
            </a:r>
            <a:br>
              <a:rPr lang="en-AU" sz="1800" dirty="0">
                <a:solidFill>
                  <a:srgbClr val="7030A0"/>
                </a:solidFill>
                <a:latin typeface="+mn-lt"/>
                <a:ea typeface="+mn-ea"/>
                <a:cs typeface="+mn-cs"/>
              </a:rPr>
            </a:br>
            <a:r>
              <a:rPr lang="en-AU" sz="1400" dirty="0">
                <a:solidFill>
                  <a:srgbClr val="846E94"/>
                </a:solidFill>
                <a:latin typeface="+mn-lt"/>
                <a:ea typeface="+mn-ea"/>
                <a:cs typeface="+mn-cs"/>
              </a:rPr>
              <a:t>(Parr, </a:t>
            </a:r>
            <a:r>
              <a:rPr lang="en-AU" sz="1400" dirty="0" err="1">
                <a:solidFill>
                  <a:srgbClr val="846E94"/>
                </a:solidFill>
                <a:latin typeface="+mn-lt"/>
                <a:ea typeface="+mn-ea"/>
                <a:cs typeface="+mn-cs"/>
              </a:rPr>
              <a:t>Wimbourne</a:t>
            </a:r>
            <a:r>
              <a:rPr lang="en-AU" sz="1400" dirty="0">
                <a:solidFill>
                  <a:srgbClr val="846E94"/>
                </a:solidFill>
                <a:latin typeface="+mn-lt"/>
                <a:ea typeface="+mn-ea"/>
                <a:cs typeface="+mn-cs"/>
              </a:rPr>
              <a:t>, Hewitt &amp; Pound, 2008)</a:t>
            </a:r>
            <a:endParaRPr lang="en-AU" sz="1800" dirty="0">
              <a:solidFill>
                <a:srgbClr val="846E94"/>
              </a:solidFill>
              <a:latin typeface="+mn-lt"/>
              <a:ea typeface="+mn-ea"/>
              <a:cs typeface="+mn-cs"/>
            </a:endParaRPr>
          </a:p>
        </p:txBody>
      </p:sp>
      <p:sp>
        <p:nvSpPr>
          <p:cNvPr id="3" name="TextBox 2">
            <a:extLst>
              <a:ext uri="{FF2B5EF4-FFF2-40B4-BE49-F238E27FC236}">
                <a16:creationId xmlns:a16="http://schemas.microsoft.com/office/drawing/2014/main" id="{4EDEA3C1-21A3-144C-9E7F-795B333E410C}"/>
              </a:ext>
            </a:extLst>
          </p:cNvPr>
          <p:cNvSpPr txBox="1"/>
          <p:nvPr/>
        </p:nvSpPr>
        <p:spPr>
          <a:xfrm>
            <a:off x="1826895" y="6128278"/>
            <a:ext cx="8538210" cy="584775"/>
          </a:xfrm>
          <a:prstGeom prst="rect">
            <a:avLst/>
          </a:prstGeom>
          <a:noFill/>
        </p:spPr>
        <p:txBody>
          <a:bodyPr wrap="square" rtlCol="0">
            <a:spAutoFit/>
          </a:bodyPr>
          <a:lstStyle/>
          <a:p>
            <a:pPr algn="ctr"/>
            <a:r>
              <a:rPr lang="en-AU" sz="3200" b="1" dirty="0"/>
              <a:t>Aphasia can make reading hard.</a:t>
            </a:r>
          </a:p>
        </p:txBody>
      </p:sp>
      <p:pic>
        <p:nvPicPr>
          <p:cNvPr id="1026" name="Picture 2" descr="Reading, Book, Girl, Woman, People, Sunshine, Summer">
            <a:extLst>
              <a:ext uri="{FF2B5EF4-FFF2-40B4-BE49-F238E27FC236}">
                <a16:creationId xmlns:a16="http://schemas.microsoft.com/office/drawing/2014/main" id="{20B870F3-687C-BA43-98F8-3420E4EB95D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15686" y="1898287"/>
            <a:ext cx="4069443" cy="33423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ding, Bookworm, Man, Books, Learning, Literature">
            <a:extLst>
              <a:ext uri="{FF2B5EF4-FFF2-40B4-BE49-F238E27FC236}">
                <a16:creationId xmlns:a16="http://schemas.microsoft.com/office/drawing/2014/main" id="{AD630C7F-4B0A-A34B-A6C7-61B62D89B827}"/>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696234" y="1895722"/>
            <a:ext cx="3559448" cy="3344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dult, Book, Brickwork, Fashion, Indoors, Man, Outdoors">
            <a:extLst>
              <a:ext uri="{FF2B5EF4-FFF2-40B4-BE49-F238E27FC236}">
                <a16:creationId xmlns:a16="http://schemas.microsoft.com/office/drawing/2014/main" id="{08E86D5C-84CB-4C4E-9726-51B7F0DF4CCA}"/>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566788" y="1895720"/>
            <a:ext cx="3397966" cy="334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36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A73B-7DA0-124F-8F55-5D393983FE85}"/>
              </a:ext>
            </a:extLst>
          </p:cNvPr>
          <p:cNvSpPr>
            <a:spLocks noGrp="1"/>
          </p:cNvSpPr>
          <p:nvPr>
            <p:ph type="title"/>
          </p:nvPr>
        </p:nvSpPr>
        <p:spPr/>
        <p:txBody>
          <a:bodyPr/>
          <a:lstStyle/>
          <a:p>
            <a:r>
              <a:rPr lang="en-AU" dirty="0"/>
              <a:t>Transparency – removing backgrounds</a:t>
            </a:r>
          </a:p>
        </p:txBody>
      </p:sp>
      <p:pic>
        <p:nvPicPr>
          <p:cNvPr id="5" name="Online Media 4" descr="Transparency">
            <a:hlinkClick r:id="" action="ppaction://media"/>
            <a:extLst>
              <a:ext uri="{FF2B5EF4-FFF2-40B4-BE49-F238E27FC236}">
                <a16:creationId xmlns:a16="http://schemas.microsoft.com/office/drawing/2014/main" id="{6DF6F8FF-2220-3A4C-9A2A-2072E7BD3EB6}"/>
              </a:ext>
            </a:extLst>
          </p:cNvPr>
          <p:cNvPicPr>
            <a:picLocks noRot="1" noChangeAspect="1"/>
          </p:cNvPicPr>
          <p:nvPr>
            <a:videoFile r:link="rId1"/>
          </p:nvPr>
        </p:nvPicPr>
        <p:blipFill>
          <a:blip r:embed="rId3"/>
          <a:stretch>
            <a:fillRect/>
          </a:stretch>
        </p:blipFill>
        <p:spPr>
          <a:xfrm>
            <a:off x="3034665" y="1626871"/>
            <a:ext cx="6122670" cy="4592003"/>
          </a:xfrm>
          <a:prstGeom prst="rect">
            <a:avLst/>
          </a:prstGeom>
        </p:spPr>
      </p:pic>
      <p:sp>
        <p:nvSpPr>
          <p:cNvPr id="7" name="TextBox 6">
            <a:extLst>
              <a:ext uri="{FF2B5EF4-FFF2-40B4-BE49-F238E27FC236}">
                <a16:creationId xmlns:a16="http://schemas.microsoft.com/office/drawing/2014/main" id="{0855E3B2-2D8D-2A45-AFF7-50E1E069A9BD}"/>
              </a:ext>
            </a:extLst>
          </p:cNvPr>
          <p:cNvSpPr txBox="1"/>
          <p:nvPr/>
        </p:nvSpPr>
        <p:spPr>
          <a:xfrm>
            <a:off x="7777470" y="6218874"/>
            <a:ext cx="1379865" cy="369332"/>
          </a:xfrm>
          <a:prstGeom prst="rect">
            <a:avLst/>
          </a:prstGeom>
          <a:noFill/>
        </p:spPr>
        <p:txBody>
          <a:bodyPr wrap="none" rtlCol="0">
            <a:spAutoFit/>
          </a:bodyPr>
          <a:lstStyle/>
          <a:p>
            <a:r>
              <a:rPr lang="en-AU" dirty="0">
                <a:hlinkClick r:id="rId4"/>
              </a:rPr>
              <a:t>Link to video</a:t>
            </a:r>
            <a:endParaRPr lang="en-AU" dirty="0"/>
          </a:p>
        </p:txBody>
      </p:sp>
    </p:spTree>
    <p:extLst>
      <p:ext uri="{BB962C8B-B14F-4D97-AF65-F5344CB8AC3E}">
        <p14:creationId xmlns:p14="http://schemas.microsoft.com/office/powerpoint/2010/main" val="61311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AF57BB-40F0-324F-83C4-D98DF7FBADC6}"/>
              </a:ext>
            </a:extLst>
          </p:cNvPr>
          <p:cNvSpPr>
            <a:spLocks noGrp="1"/>
          </p:cNvSpPr>
          <p:nvPr>
            <p:ph type="title"/>
          </p:nvPr>
        </p:nvSpPr>
        <p:spPr>
          <a:xfrm>
            <a:off x="2809875" y="2766218"/>
            <a:ext cx="6572250" cy="1325563"/>
          </a:xfrm>
        </p:spPr>
        <p:txBody>
          <a:bodyPr>
            <a:normAutofit fontScale="90000"/>
          </a:bodyPr>
          <a:lstStyle/>
          <a:p>
            <a:pPr algn="ctr"/>
            <a:r>
              <a:rPr lang="en-AU" sz="4900" dirty="0"/>
              <a:t>Transitions and fades</a:t>
            </a:r>
            <a:br>
              <a:rPr lang="en-AU" sz="4900" dirty="0"/>
            </a:br>
            <a:r>
              <a:rPr lang="en-AU" sz="4900" dirty="0"/>
              <a:t>(less is more)</a:t>
            </a:r>
            <a:endParaRPr lang="en-AU" dirty="0"/>
          </a:p>
        </p:txBody>
      </p:sp>
      <p:sp>
        <p:nvSpPr>
          <p:cNvPr id="6" name="Title 1">
            <a:extLst>
              <a:ext uri="{FF2B5EF4-FFF2-40B4-BE49-F238E27FC236}">
                <a16:creationId xmlns:a16="http://schemas.microsoft.com/office/drawing/2014/main" id="{A2D81597-FA5E-6443-B36F-A21EE3EE138D}"/>
              </a:ext>
            </a:extLst>
          </p:cNvPr>
          <p:cNvSpPr txBox="1">
            <a:spLocks/>
          </p:cNvSpPr>
          <p:nvPr/>
        </p:nvSpPr>
        <p:spPr>
          <a:xfrm>
            <a:off x="6096000" y="4536155"/>
            <a:ext cx="3570514" cy="840230"/>
          </a:xfrm>
          <a:prstGeom prst="rect">
            <a:avLst/>
          </a:prstGeom>
          <a:solidFill>
            <a:srgbClr val="EEDEFF"/>
          </a:solidFill>
          <a:effectLst>
            <a:outerShdw blurRad="50800" dist="38100" dir="2700000" algn="tl" rotWithShape="0">
              <a:prstClr val="black">
                <a:alpha val="40000"/>
              </a:prstClr>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1800" dirty="0">
                <a:solidFill>
                  <a:srgbClr val="7030A0"/>
                </a:solidFill>
                <a:latin typeface="+mn-lt"/>
                <a:ea typeface="+mn-ea"/>
                <a:cs typeface="+mn-cs"/>
              </a:rPr>
              <a:t>Use sparingly as these tend to be distracting and if overused can detract from the intended message</a:t>
            </a:r>
          </a:p>
        </p:txBody>
      </p:sp>
    </p:spTree>
    <p:extLst>
      <p:ext uri="{BB962C8B-B14F-4D97-AF65-F5344CB8AC3E}">
        <p14:creationId xmlns:p14="http://schemas.microsoft.com/office/powerpoint/2010/main" val="909564846"/>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6D101F-0E25-B341-8DB0-20D984A98C46}"/>
              </a:ext>
            </a:extLst>
          </p:cNvPr>
          <p:cNvPicPr>
            <a:picLocks noGrp="1" noChangeAspect="1"/>
          </p:cNvPicPr>
          <p:nvPr>
            <p:ph idx="1"/>
          </p:nvPr>
        </p:nvPicPr>
        <p:blipFill>
          <a:blip r:embed="rId2"/>
          <a:stretch>
            <a:fillRect/>
          </a:stretch>
        </p:blipFill>
        <p:spPr>
          <a:xfrm>
            <a:off x="3936169" y="897278"/>
            <a:ext cx="7832120" cy="5297588"/>
          </a:xfrm>
          <a:prstGeom prst="rect">
            <a:avLst/>
          </a:prstGeom>
        </p:spPr>
      </p:pic>
      <p:sp>
        <p:nvSpPr>
          <p:cNvPr id="5" name="Title 1">
            <a:extLst>
              <a:ext uri="{FF2B5EF4-FFF2-40B4-BE49-F238E27FC236}">
                <a16:creationId xmlns:a16="http://schemas.microsoft.com/office/drawing/2014/main" id="{939B37A3-CE49-8A4B-949B-4B24E7C3E5DB}"/>
              </a:ext>
            </a:extLst>
          </p:cNvPr>
          <p:cNvSpPr txBox="1">
            <a:spLocks/>
          </p:cNvSpPr>
          <p:nvPr/>
        </p:nvSpPr>
        <p:spPr>
          <a:xfrm>
            <a:off x="157387" y="3772321"/>
            <a:ext cx="2948670" cy="1338828"/>
          </a:xfrm>
          <a:prstGeom prst="rect">
            <a:avLst/>
          </a:prstGeom>
          <a:solidFill>
            <a:srgbClr val="EEDEFF"/>
          </a:solidFill>
          <a:effectLst>
            <a:outerShdw blurRad="50800" dist="38100" dir="2700000" algn="tl" rotWithShape="0">
              <a:prstClr val="black">
                <a:alpha val="40000"/>
              </a:prstClr>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1800" dirty="0">
                <a:solidFill>
                  <a:srgbClr val="7030A0"/>
                </a:solidFill>
                <a:latin typeface="+mn-lt"/>
                <a:ea typeface="+mn-ea"/>
                <a:cs typeface="+mn-cs"/>
              </a:rPr>
              <a:t>Avoid most other transitions as they typically don’t add information to your message (and are therefore a distraction!)</a:t>
            </a:r>
            <a:endParaRPr lang="en-AU" sz="1800" dirty="0">
              <a:solidFill>
                <a:srgbClr val="846E94"/>
              </a:solidFill>
              <a:latin typeface="+mn-lt"/>
              <a:ea typeface="+mn-ea"/>
              <a:cs typeface="+mn-cs"/>
            </a:endParaRPr>
          </a:p>
        </p:txBody>
      </p:sp>
      <p:sp>
        <p:nvSpPr>
          <p:cNvPr id="6" name="Left Brace 5">
            <a:extLst>
              <a:ext uri="{FF2B5EF4-FFF2-40B4-BE49-F238E27FC236}">
                <a16:creationId xmlns:a16="http://schemas.microsoft.com/office/drawing/2014/main" id="{8660CFBA-CA16-DB4F-A9C7-058F8C3B1542}"/>
              </a:ext>
            </a:extLst>
          </p:cNvPr>
          <p:cNvSpPr/>
          <p:nvPr/>
        </p:nvSpPr>
        <p:spPr>
          <a:xfrm>
            <a:off x="3164916" y="2023111"/>
            <a:ext cx="771253" cy="4171756"/>
          </a:xfrm>
          <a:prstGeom prst="leftBrace">
            <a:avLst>
              <a:gd name="adj1" fmla="val 63167"/>
              <a:gd name="adj2" fmla="val 50000"/>
            </a:avLst>
          </a:prstGeom>
          <a:ln w="127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Title 1">
            <a:extLst>
              <a:ext uri="{FF2B5EF4-FFF2-40B4-BE49-F238E27FC236}">
                <a16:creationId xmlns:a16="http://schemas.microsoft.com/office/drawing/2014/main" id="{48DB8380-FEDE-E74E-BEAF-EDBBC5F952F0}"/>
              </a:ext>
            </a:extLst>
          </p:cNvPr>
          <p:cNvSpPr txBox="1">
            <a:spLocks/>
          </p:cNvSpPr>
          <p:nvPr/>
        </p:nvSpPr>
        <p:spPr>
          <a:xfrm>
            <a:off x="4603476" y="287431"/>
            <a:ext cx="3248753" cy="313932"/>
          </a:xfrm>
          <a:prstGeom prst="rect">
            <a:avLst/>
          </a:prstGeom>
          <a:noFill/>
          <a:ln>
            <a:noFill/>
          </a:ln>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1600" b="1" dirty="0">
                <a:solidFill>
                  <a:schemeClr val="accent6">
                    <a:lumMod val="50000"/>
                  </a:schemeClr>
                </a:solidFill>
              </a:rPr>
              <a:t>✓  </a:t>
            </a:r>
            <a:r>
              <a:rPr lang="en-AU" sz="1600" b="1" dirty="0">
                <a:solidFill>
                  <a:schemeClr val="accent6">
                    <a:lumMod val="50000"/>
                  </a:schemeClr>
                </a:solidFill>
                <a:latin typeface="+mn-lt"/>
                <a:ea typeface="+mn-ea"/>
                <a:cs typeface="+mn-cs"/>
              </a:rPr>
              <a:t>Simple and non-distracting</a:t>
            </a:r>
          </a:p>
        </p:txBody>
      </p:sp>
      <p:cxnSp>
        <p:nvCxnSpPr>
          <p:cNvPr id="10" name="Straight Arrow Connector 9">
            <a:extLst>
              <a:ext uri="{FF2B5EF4-FFF2-40B4-BE49-F238E27FC236}">
                <a16:creationId xmlns:a16="http://schemas.microsoft.com/office/drawing/2014/main" id="{244562DD-C069-5B4E-9ED0-84D26386575F}"/>
              </a:ext>
            </a:extLst>
          </p:cNvPr>
          <p:cNvCxnSpPr/>
          <p:nvPr/>
        </p:nvCxnSpPr>
        <p:spPr>
          <a:xfrm flipH="1">
            <a:off x="4629150" y="677141"/>
            <a:ext cx="605790" cy="671599"/>
          </a:xfrm>
          <a:prstGeom prst="straightConnector1">
            <a:avLst/>
          </a:prstGeom>
          <a:ln w="57150">
            <a:solidFill>
              <a:srgbClr val="00B050">
                <a:alpha val="7607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D8B38A6-070F-A24C-8864-66F82855EC5B}"/>
              </a:ext>
            </a:extLst>
          </p:cNvPr>
          <p:cNvCxnSpPr>
            <a:cxnSpLocks/>
          </p:cNvCxnSpPr>
          <p:nvPr/>
        </p:nvCxnSpPr>
        <p:spPr>
          <a:xfrm flipH="1">
            <a:off x="5349240" y="677141"/>
            <a:ext cx="285750" cy="671599"/>
          </a:xfrm>
          <a:prstGeom prst="straightConnector1">
            <a:avLst/>
          </a:prstGeom>
          <a:ln w="57150">
            <a:solidFill>
              <a:srgbClr val="00B050">
                <a:alpha val="76078"/>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21E9FC5-E2A1-BA40-B7E9-F7FD12F18F8D}"/>
              </a:ext>
            </a:extLst>
          </p:cNvPr>
          <p:cNvCxnSpPr>
            <a:cxnSpLocks/>
          </p:cNvCxnSpPr>
          <p:nvPr/>
        </p:nvCxnSpPr>
        <p:spPr>
          <a:xfrm>
            <a:off x="6275070" y="700001"/>
            <a:ext cx="91440" cy="671599"/>
          </a:xfrm>
          <a:prstGeom prst="straightConnector1">
            <a:avLst/>
          </a:prstGeom>
          <a:ln w="57150">
            <a:solidFill>
              <a:srgbClr val="00B050">
                <a:alpha val="76078"/>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253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131414"/>
      </a:dk1>
      <a:lt1>
        <a:srgbClr val="FFFFFF"/>
      </a:lt1>
      <a:dk2>
        <a:srgbClr val="5F5F5F"/>
      </a:dk2>
      <a:lt2>
        <a:srgbClr val="D8DDE2"/>
      </a:lt2>
      <a:accent1>
        <a:srgbClr val="CB4137"/>
      </a:accent1>
      <a:accent2>
        <a:srgbClr val="A55656"/>
      </a:accent2>
      <a:accent3>
        <a:srgbClr val="A76737"/>
      </a:accent3>
      <a:accent4>
        <a:srgbClr val="C18F44"/>
      </a:accent4>
      <a:accent5>
        <a:srgbClr val="CFBB4E"/>
      </a:accent5>
      <a:accent6>
        <a:srgbClr val="F9DB50"/>
      </a:accent6>
      <a:hlink>
        <a:srgbClr val="B1EE07"/>
      </a:hlink>
      <a:folHlink>
        <a:srgbClr val="7E972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6687ADD1F540418F35EDF7149FF650" ma:contentTypeVersion="15" ma:contentTypeDescription="Create a new document." ma:contentTypeScope="" ma:versionID="39b8c5258115230252d819bffcd7620a">
  <xsd:schema xmlns:xsd="http://www.w3.org/2001/XMLSchema" xmlns:xs="http://www.w3.org/2001/XMLSchema" xmlns:p="http://schemas.microsoft.com/office/2006/metadata/properties" xmlns:ns2="9570a835-b6e7-449e-b535-0e7770a891da" xmlns:ns3="47fcf7b9-7581-48c3-a5d4-5d98fa5c469a" targetNamespace="http://schemas.microsoft.com/office/2006/metadata/properties" ma:root="true" ma:fieldsID="fdfbc600bd832c6868c717ccb616af1c" ns2:_="" ns3:_="">
    <xsd:import namespace="9570a835-b6e7-449e-b535-0e7770a891da"/>
    <xsd:import namespace="47fcf7b9-7581-48c3-a5d4-5d98fa5c469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70a835-b6e7-449e-b535-0e7770a891da"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3b76b242-6fdc-4a91-9ac1-a1e9a1762e49"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fcf7b9-7581-48c3-a5d4-5d98fa5c469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c9d6b95-11cb-4afb-91be-62f137f6373b}" ma:internalName="TaxCatchAll" ma:showField="CatchAllData" ma:web="47fcf7b9-7581-48c3-a5d4-5d98fa5c469a">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fcf7b9-7581-48c3-a5d4-5d98fa5c469a" xsi:nil="true"/>
    <lcf76f155ced4ddcb4097134ff3c332f xmlns="9570a835-b6e7-449e-b535-0e7770a891d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9C4D38A-3A7D-4E6F-BDBD-154BF8A78D86}"/>
</file>

<file path=customXml/itemProps2.xml><?xml version="1.0" encoding="utf-8"?>
<ds:datastoreItem xmlns:ds="http://schemas.openxmlformats.org/officeDocument/2006/customXml" ds:itemID="{BEBDE196-6CDC-413D-955A-1E48698B5F7E}"/>
</file>

<file path=customXml/itemProps3.xml><?xml version="1.0" encoding="utf-8"?>
<ds:datastoreItem xmlns:ds="http://schemas.openxmlformats.org/officeDocument/2006/customXml" ds:itemID="{947B7E8D-E7E3-4DEE-B142-ED2B04D8D8DD}"/>
</file>

<file path=docProps/app.xml><?xml version="1.0" encoding="utf-8"?>
<Properties xmlns="http://schemas.openxmlformats.org/officeDocument/2006/extended-properties" xmlns:vt="http://schemas.openxmlformats.org/officeDocument/2006/docPropsVTypes">
  <TotalTime>7354</TotalTime>
  <Words>623</Words>
  <Application>Microsoft Office PowerPoint</Application>
  <PresentationFormat>Widescreen</PresentationFormat>
  <Paragraphs>61</Paragraphs>
  <Slides>25</Slides>
  <Notes>2</Notes>
  <HiddenSlides>0</HiddenSlides>
  <MMClips>4</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Franklin Gothic Medium</vt:lpstr>
      <vt:lpstr>Office Theme</vt:lpstr>
      <vt:lpstr>1_Office Theme</vt:lpstr>
      <vt:lpstr>Aphasia-friendly video abstracts</vt:lpstr>
      <vt:lpstr>General design advice</vt:lpstr>
      <vt:lpstr>Avoid PowerPoint templates – a solid colour background is usually best</vt:lpstr>
      <vt:lpstr>Include plenty of blank space to improve readability. (Brennan et al., 2005; Rose et al., 2011a) </vt:lpstr>
      <vt:lpstr>PowerPoint Presentation</vt:lpstr>
      <vt:lpstr>Don’t use too many pictures as they become redundant or distracting. (An example of too many here – one would do, if it is the right image) (Parr, Wimbourne, Hewitt &amp; Pound, 2008)</vt:lpstr>
      <vt:lpstr>Transparency – removing backgrounds</vt:lpstr>
      <vt:lpstr>Transitions and fades (less is more)</vt:lpstr>
      <vt:lpstr>PowerPoint Presentation</vt:lpstr>
      <vt:lpstr>Animation tricks</vt:lpstr>
      <vt:lpstr>Morph transition – “cheater’s animation”</vt:lpstr>
      <vt:lpstr>Path animation</vt:lpstr>
      <vt:lpstr>Grow/shrink</vt:lpstr>
      <vt:lpstr>Using screening objects</vt:lpstr>
      <vt:lpstr>Recording</vt:lpstr>
      <vt:lpstr>PowerPoint Presentation</vt:lpstr>
      <vt:lpstr>PowerPoint Presentation</vt:lpstr>
      <vt:lpstr>Sample images</vt:lpstr>
      <vt:lpstr>PowerPoint Presentation</vt:lpstr>
      <vt:lpstr>Microsoft icons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PIERCE</dc:creator>
  <cp:lastModifiedBy>John Pierce</cp:lastModifiedBy>
  <cp:revision>12</cp:revision>
  <dcterms:created xsi:type="dcterms:W3CDTF">2020-11-18T02:00:10Z</dcterms:created>
  <dcterms:modified xsi:type="dcterms:W3CDTF">2021-11-01T03:51:43Z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ContentTypeId">
    <vt:lpwstr>0x010100C76687ADD1F540418F35EDF7149FF650</vt:lpwstr>
  </property>
  <property fmtid="{D5CDD505-2E9C-101B-9397-08002B2CF9AE}" pid="6" name="MediaServiceImageTags">
    <vt:lpwstr/>
  </property>
</Properties>
</file>