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9" r:id="rId2"/>
    <p:sldId id="257" r:id="rId3"/>
    <p:sldId id="266" r:id="rId4"/>
    <p:sldId id="260" r:id="rId5"/>
    <p:sldId id="271" r:id="rId6"/>
    <p:sldId id="267" r:id="rId7"/>
    <p:sldId id="2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snapToObjects="1">
      <p:cViewPr varScale="1">
        <p:scale>
          <a:sx n="75" d="100"/>
          <a:sy n="75" d="100"/>
        </p:scale>
        <p:origin x="166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Evan Pierce" userId="4c34c18e-eb14-4c15-a36a-c588ee6065c5" providerId="ADAL" clId="{38CC3821-D706-2A4C-B4EF-D5CD1C707169}"/>
    <pc:docChg chg="undo custSel delSld modSld">
      <pc:chgData name="John Evan Pierce" userId="4c34c18e-eb14-4c15-a36a-c588ee6065c5" providerId="ADAL" clId="{38CC3821-D706-2A4C-B4EF-D5CD1C707169}" dt="2021-03-03T00:00:06.567" v="59" actId="207"/>
      <pc:docMkLst>
        <pc:docMk/>
      </pc:docMkLst>
      <pc:sldChg chg="modSp mod">
        <pc:chgData name="John Evan Pierce" userId="4c34c18e-eb14-4c15-a36a-c588ee6065c5" providerId="ADAL" clId="{38CC3821-D706-2A4C-B4EF-D5CD1C707169}" dt="2021-03-03T00:00:06.567" v="59" actId="207"/>
        <pc:sldMkLst>
          <pc:docMk/>
          <pc:sldMk cId="3512174616" sldId="266"/>
        </pc:sldMkLst>
        <pc:spChg chg="mod">
          <ac:chgData name="John Evan Pierce" userId="4c34c18e-eb14-4c15-a36a-c588ee6065c5" providerId="ADAL" clId="{38CC3821-D706-2A4C-B4EF-D5CD1C707169}" dt="2021-03-03T00:00:06.567" v="59" actId="207"/>
          <ac:spMkLst>
            <pc:docMk/>
            <pc:sldMk cId="3512174616" sldId="266"/>
            <ac:spMk id="12" creationId="{2994B7D1-F1BB-A749-BE51-4D478D8737BC}"/>
          </ac:spMkLst>
        </pc:spChg>
      </pc:sldChg>
      <pc:sldChg chg="addSp modSp mod">
        <pc:chgData name="John Evan Pierce" userId="4c34c18e-eb14-4c15-a36a-c588ee6065c5" providerId="ADAL" clId="{38CC3821-D706-2A4C-B4EF-D5CD1C707169}" dt="2021-03-02T23:55:08.135" v="55" actId="20577"/>
        <pc:sldMkLst>
          <pc:docMk/>
          <pc:sldMk cId="970635647" sldId="267"/>
        </pc:sldMkLst>
        <pc:spChg chg="add mod">
          <ac:chgData name="John Evan Pierce" userId="4c34c18e-eb14-4c15-a36a-c588ee6065c5" providerId="ADAL" clId="{38CC3821-D706-2A4C-B4EF-D5CD1C707169}" dt="2021-03-02T23:54:53.875" v="2"/>
          <ac:spMkLst>
            <pc:docMk/>
            <pc:sldMk cId="970635647" sldId="267"/>
            <ac:spMk id="4" creationId="{73469C21-EAED-4F49-B4CF-341E6DF922A4}"/>
          </ac:spMkLst>
        </pc:spChg>
        <pc:spChg chg="add mod">
          <ac:chgData name="John Evan Pierce" userId="4c34c18e-eb14-4c15-a36a-c588ee6065c5" providerId="ADAL" clId="{38CC3821-D706-2A4C-B4EF-D5CD1C707169}" dt="2021-03-02T23:55:08.135" v="55" actId="20577"/>
          <ac:spMkLst>
            <pc:docMk/>
            <pc:sldMk cId="970635647" sldId="267"/>
            <ac:spMk id="5" creationId="{0A6658DA-40C4-D947-BA01-C494F0E020BA}"/>
          </ac:spMkLst>
        </pc:spChg>
      </pc:sldChg>
      <pc:sldChg chg="modSp mod">
        <pc:chgData name="John Evan Pierce" userId="4c34c18e-eb14-4c15-a36a-c588ee6065c5" providerId="ADAL" clId="{38CC3821-D706-2A4C-B4EF-D5CD1C707169}" dt="2021-03-02T22:34:48.142" v="0" actId="113"/>
        <pc:sldMkLst>
          <pc:docMk/>
          <pc:sldMk cId="1863075466" sldId="269"/>
        </pc:sldMkLst>
        <pc:spChg chg="mod">
          <ac:chgData name="John Evan Pierce" userId="4c34c18e-eb14-4c15-a36a-c588ee6065c5" providerId="ADAL" clId="{38CC3821-D706-2A4C-B4EF-D5CD1C707169}" dt="2021-03-02T22:34:48.142" v="0" actId="113"/>
          <ac:spMkLst>
            <pc:docMk/>
            <pc:sldMk cId="1863075466" sldId="269"/>
            <ac:spMk id="12" creationId="{4F159109-25C7-C54A-9BD6-49FB0E940D99}"/>
          </ac:spMkLst>
        </pc:spChg>
      </pc:sldChg>
      <pc:sldChg chg="del">
        <pc:chgData name="John Evan Pierce" userId="4c34c18e-eb14-4c15-a36a-c588ee6065c5" providerId="ADAL" clId="{38CC3821-D706-2A4C-B4EF-D5CD1C707169}" dt="2021-03-02T23:52:16.638" v="1" actId="2696"/>
        <pc:sldMkLst>
          <pc:docMk/>
          <pc:sldMk cId="3846446717" sldId="273"/>
        </pc:sldMkLst>
      </pc:sldChg>
      <pc:sldChg chg="del">
        <pc:chgData name="John Evan Pierce" userId="4c34c18e-eb14-4c15-a36a-c588ee6065c5" providerId="ADAL" clId="{38CC3821-D706-2A4C-B4EF-D5CD1C707169}" dt="2021-03-02T23:52:16.638" v="1" actId="2696"/>
        <pc:sldMkLst>
          <pc:docMk/>
          <pc:sldMk cId="2235068828" sldId="274"/>
        </pc:sldMkLst>
      </pc:sldChg>
    </pc:docChg>
  </pc:docChgLst>
  <pc:docChgLst>
    <pc:chgData name="John" userId="8922b030-d8cb-48a8-ab84-5546c91db896" providerId="ADAL" clId="{A3653216-37B0-4014-ABC3-36AE7E30A209}"/>
    <pc:docChg chg="undo custSel modSld">
      <pc:chgData name="John" userId="8922b030-d8cb-48a8-ab84-5546c91db896" providerId="ADAL" clId="{A3653216-37B0-4014-ABC3-36AE7E30A209}" dt="2021-06-07T02:55:22.525" v="140" actId="5793"/>
      <pc:docMkLst>
        <pc:docMk/>
      </pc:docMkLst>
      <pc:sldChg chg="modSp mod">
        <pc:chgData name="John" userId="8922b030-d8cb-48a8-ab84-5546c91db896" providerId="ADAL" clId="{A3653216-37B0-4014-ABC3-36AE7E30A209}" dt="2021-06-07T02:12:28.687" v="6" actId="20577"/>
        <pc:sldMkLst>
          <pc:docMk/>
          <pc:sldMk cId="970635647" sldId="267"/>
        </pc:sldMkLst>
        <pc:spChg chg="mod">
          <ac:chgData name="John" userId="8922b030-d8cb-48a8-ab84-5546c91db896" providerId="ADAL" clId="{A3653216-37B0-4014-ABC3-36AE7E30A209}" dt="2021-06-07T02:12:28.687" v="6" actId="20577"/>
          <ac:spMkLst>
            <pc:docMk/>
            <pc:sldMk cId="970635647" sldId="267"/>
            <ac:spMk id="2" creationId="{F57FBF7D-1888-4D43-9F9D-A23DF0D0973B}"/>
          </ac:spMkLst>
        </pc:spChg>
      </pc:sldChg>
      <pc:sldChg chg="modSp mod">
        <pc:chgData name="John" userId="8922b030-d8cb-48a8-ab84-5546c91db896" providerId="ADAL" clId="{A3653216-37B0-4014-ABC3-36AE7E30A209}" dt="2021-06-07T02:55:22.525" v="140" actId="5793"/>
        <pc:sldMkLst>
          <pc:docMk/>
          <pc:sldMk cId="2957092153" sldId="271"/>
        </pc:sldMkLst>
        <pc:spChg chg="mod">
          <ac:chgData name="John" userId="8922b030-d8cb-48a8-ab84-5546c91db896" providerId="ADAL" clId="{A3653216-37B0-4014-ABC3-36AE7E30A209}" dt="2021-06-07T02:55:22.525" v="140" actId="5793"/>
          <ac:spMkLst>
            <pc:docMk/>
            <pc:sldMk cId="2957092153" sldId="271"/>
            <ac:spMk id="7" creationId="{1BDCE770-6207-4B42-905F-4861E58BED63}"/>
          </ac:spMkLst>
        </pc:spChg>
      </pc:sldChg>
    </pc:docChg>
  </pc:docChgLst>
  <pc:docChgLst>
    <pc:chgData name="JOHN PIERCE" userId="S::14745502@students.ltu.edu.au::4c34c18e-eb14-4c15-a36a-c588ee6065c5" providerId="AD" clId="Web-{0F19D568-54DC-4062-A32A-E1A44D292C56}"/>
    <pc:docChg chg="modSld">
      <pc:chgData name="JOHN PIERCE" userId="S::14745502@students.ltu.edu.au::4c34c18e-eb14-4c15-a36a-c588ee6065c5" providerId="AD" clId="Web-{0F19D568-54DC-4062-A32A-E1A44D292C56}" dt="2021-05-27T02:34:03.625" v="5" actId="20577"/>
      <pc:docMkLst>
        <pc:docMk/>
      </pc:docMkLst>
      <pc:sldChg chg="modSp">
        <pc:chgData name="JOHN PIERCE" userId="S::14745502@students.ltu.edu.au::4c34c18e-eb14-4c15-a36a-c588ee6065c5" providerId="AD" clId="Web-{0F19D568-54DC-4062-A32A-E1A44D292C56}" dt="2021-05-27T02:34:03.625" v="5" actId="20577"/>
        <pc:sldMkLst>
          <pc:docMk/>
          <pc:sldMk cId="2957092153" sldId="271"/>
        </pc:sldMkLst>
        <pc:spChg chg="mod">
          <ac:chgData name="JOHN PIERCE" userId="S::14745502@students.ltu.edu.au::4c34c18e-eb14-4c15-a36a-c588ee6065c5" providerId="AD" clId="Web-{0F19D568-54DC-4062-A32A-E1A44D292C56}" dt="2021-05-27T02:34:03.625" v="5" actId="20577"/>
          <ac:spMkLst>
            <pc:docMk/>
            <pc:sldMk cId="2957092153" sldId="271"/>
            <ac:spMk id="2" creationId="{1DC47A48-23FC-8F4A-B549-667D56A9418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8T10:16:08.375"/>
    </inkml:context>
    <inkml:brush xml:id="br0">
      <inkml:brushProperty name="width" value="0.1" units="cm"/>
      <inkml:brushProperty name="height" value="0.1" units="cm"/>
      <inkml:brushProperty name="color" value="#5B2D90"/>
    </inkml:brush>
  </inkml:definitions>
  <inkml:trace contextRef="#ctx0" brushRef="#br0">1 1 24575,'2'71'0,"1"1"0,1-20 0,3 1 0,7 12 0,4 3 0,10 10 0,1 2 0,-8-3 0,-2 0 0,5 1 0,0-3 0,-9-24 0,0-3 0,-1 3 0,0-1 0,3-2 0,-1 0 0,-1 3 0,0-3 0,4 1 0,6 13 0,-2-19 0,14 40 0,-4-32 0,5 27 0,-1-27 0,-11 4 0,11-2 0,-11 2 0,12 10 0,-13-20 0,14 32 0,-13-25 0,6 20 0,0-7 0,-5-1 0,10 0 0,-17-14 0,16 11 0,-7 6 0,2-12 0,4 17 0,-1-1 0,-3-18 0,3 7 0,-1 0 0,-8-11 0,20 11 0,-3 7 0,5-6 0,-1 4 0,-2-12 0,4 12 0,-3-19 0,16 28 0,-13-17 0,0-1 0,2-1 0,-3-1 0,7 2 0,2 12 0,-6-17 0,-5 0 0,7 1 0,-7-1 0,7 8 0,2-4 0,2 13 0,12-11-614,-3 12 614,5-11 0,1 5 0,-33-31 0,1-1 0,33 27 0,-34-26 0,1-1 0,39 26 0,2 0 0,-36-27 0,1 0 0,-4 2 0,0 1 0,2-2 0,1-1 0,-3 3 0,0 0 0,3-4 0,0 1 0,1 2 0,-1 1 0,36 26 0,-37-26 0,0 0 0,26 15 0,-26-20 0,0 1 0,26 19 0,7 1 0,1 6 0,-2-13 0,-31-13 0,0 0 0,31 13 0,-29-17 0,1 0 0,30 15 0,-32-18 0,2-1 0,-1 0 0,-1 1 0,41 19 0,-36-19 0,1 0 0,-4 0 0,0-1 0,4 1 0,1 0 0,0 1 0,0-1 0,-1-3 0,1-1 0,5 4 0,0 0 0,-5-3 0,2 0-491,7 4 1,1 1 490,-9-1 0,0-1 0,9 1 0,0 1 0,-9-2 0,-1 0 0,10 2 0,0-1 0,-4 1 0,0-2 0,5-2 0,0 0 0,0 3 0,0 0 0,0-7 0,0 1 0,-5 5 0,0 0 0,4-6 0,-1 1 0,-7 4 0,-2 1 0,5-6 0,0 0 0,-9 1 0,-2 1-432,46 16 432,0-4 0,-15 3 0,-21-13 0,-1-1 0,9 9 0,27 9 0,-34-24 0,0-2 570,-2-5-570,-8 0 988,8 6-988,10 7 0,10 2-203,16 14 203,4-4 0,-44-10 0,1 0 0,0-1 0,0-2 0,-1 1 0,1 0 0,0 2 0,-1 1 0,1-3 0,0-1 0,-4 1 0,-2-1 0,30 10 0,-20-10 0,-3 0 0,0 3-102,0-3 1,1 0 101,-2 7 0,21-5 0,-9 5 0,0-5 0,-7-1 664,5 5-664,-13-10 211,13 4-211,-12-6 0,12 1 0,-13-1 0,6 0 0,-7 0 0,-1-1 0,-6 1 0,-2-1 0,0 0 0,-4 0 0,10 1 0,-10-1 0,10 1 0,-4 5 0,0-5 0,-2 5 0,-6-6 0,0 0 0,-6-1 0,-2-4 0,1-2 0,1 1 0,5 1 0,7 0 0,2 4 0,7-3 0,-1 5 0,0 0 0,1-6 0,-1 5 0,1-5 0,20 6 0,-15 0 0,23 0 0,-27 0 0,31 2 0,-33-3 0,31 3 0,-28-8 0,14 5 0,1-4 0,-1 1 0,0 3 0,-7-10 0,22 11 0,-18-10 0,39 5-757,-14-1 757,-35-5 0,1 0 0,34 5 0,13 1 0,-22-6 0,-27 3 0,1-1 0,26-3-218,13 0 218,-24 0 0,6 0 0,-18 0 0,2 0 0,37 0 0,-31 0 0,-1 0-335,-10-3 1,-1-1 334,3 4 0,-1-1 0,29-6 0,-28 4 0,1 0 0,45-7 0,-44 3 0,-1-1 0,-4 1 0,-1 0 0,40-7 0,8 0 0,-23 0 0,-10 3 0,0-1 0,17-3 0,15-1 0,-34 5 0,-4 1 0,9 6 0,-13-6 0,1-1 0,21 3 0,-25 1 0,2-1 0,44-6 0,-46 6 0,0 1 0,41-7 0,-7 0 0,-35 6 0,1 1 0,43-8 0,1-5 0,-30 7 0,-2-2 0,14-13 0,-9 11 0,-2-1 0,-2-7 0,-15 10 0,2 0 0,23-12-221,1 6 221,6-5 0,-7 11 0,-7-4 0,12-1 0,-20 6 0,22-6 0,-15 7 0,6 0 714,-8 0-714,-7 0 216,-2 6-216,0-4 695,-6-1-695,-1-1 240,-2-4-240,-12 6 0,6-1 0,1-3 0,-12 8 0,11-8 0,-18 10 0,3-1 0,1-4 0,-5 9 0,0-4 0,-3 5 0,-3-4 0,0 3 0,-1-4 0,-5 5 0,0 0 0,0 0 0,0 0 0,0 0 0,0 0 0,-8 0 0,-7 0 0,-9 0 0,-11 0 0,5 0 0,-11 0 0,5 0 0,0 0 0,-4 0 0,4 0 0,-6 0 0,0 0 0,6 0 0,-4 0 0,4 0 0,0 0 0,-5 0 0,11-4 0,-10 3 0,9-4 0,-9 5 0,9 0 0,-3 0 0,5-4 0,0 3 0,0-4 0,0 5 0,5-4 0,-4 3 0,9-7 0,-4 7 0,5-7 0,4 3 0,15 0 0,8 1 0,29 4 0,11 0 0,1 0 0,11 0 0,-5 0 0,10 0 0,8 0 0,-9 0 0,-1 0 0,-9 0 0,-7 0 0,-9 0 0,-9 0 0,-12 0 0,-6 0 0,-3 0 0,-8 0 0,4 0 0,-5 4 0,0-3 0,-4 7 0,-1-3 0,-4 4 0,-14 0 0,-11 2 0,-16 5 0,-14 9 0,-10 3 0,-2 9 0,-13-8 0,11 15 0,-12-7 0,32 1 0,-19 0 0,29-8 0,-11 7 0,7 0 0,8-2 0,6-6 0,1 4 0,8-12 0,4 0 0,1-3 0,6-8 0,0 4 0,4-5 0,-3 0 0,7 0 0,-4 0 0,20-14 0,10-4 0,17-20 0,-6 5 0,28-22 0,-36 22 0,36-22 0,-33 17 0,18-9 0,-13 8 0,14-7 0,-16 14 0,14-8 0,-14 14 0,5-4 0,-12 4 0,4-4 0,-9 5 0,3-4 0,-5 9 0,0-8 0,0 8 0,0-3 0,-5 4 0,3 0 0,-8 5 0,4-4 0,-5 8 0,0-3 0,0 4 0,-4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28T10:16:08.377"/>
    </inkml:context>
    <inkml:brush xml:id="br0">
      <inkml:brushProperty name="width" value="0.1" units="cm"/>
      <inkml:brushProperty name="height" value="0.1" units="cm"/>
      <inkml:brushProperty name="color" value="#5B2D90"/>
    </inkml:brush>
  </inkml:definitions>
  <inkml:trace contextRef="#ctx0" brushRef="#br0">6 3545 24575,'0'-41'0,"-5"-5"0,9-3 0,3-7 0,8-9 0,15 1 0,-9 0 0,10-1 0,2-7-558,-4-12 558,11-1 0,-25 35 0,1-1 0,8 2 0,1 0 0,-5 2 0,-1-1 0,6 0 0,1 1 0,-5 0 0,0 2 0,27-34 0,-5-4 0,2 30 0,-7-3 0,-2 19 0,8-13 0,10-4 0,-13 8 0,27-24 0,-34 32 0,25-22 0,-14 16 0,6-2 0,8-6 0,-6 6 0,7-7 0,-9 1 0,0 1 0,11-11 0,-8 8 0,9-15-522,-4 14 522,6-15 0,-10 21 0,-11 12 0,-2 2 0,-5 2 0,3 2 0,2 0 0,-3-1 543,26-14-543,-14 14 0,22-14 0,-14 17 0,16-17 0,-18 25 0,-7-4 0,-1 1 0,10 6 0,-1-4 0,0 0 0,3 2 0,14-2 0,4-4 0,-9 11 0,6-5 0,3 7 0,7-8 0,-14 11 0,-24 0 0,2 0 0,36-6 0,-14 7 0,-23-2 0,0 2 0,18 7 0,16-10 0,0 10 0,0-4 0,-9 6 0,7 0 0,-7 0 0,1 0 0,15 0 0,-29 0 0,19 0 0,5 0 0,-14 0 0,22 0 537,-37 5-537,7 2 0,-14 5 0,13-5 0,-5 4 0,0-4 0,5 6 0,-13-2 0,6 2 0,0-1 0,-6 0 0,0 0 0,-4-1 0,-4 1 0,7 0 0,-7-1 0,-2 0 0,0 1 0,-5-1 0,5 0 0,-12-1 0,5 1 0,-11-1 0,19 5 0,-17-4 0,12 4 0,-15-5 0,-5 0 0,-2-1 0,1-4 0,-4 3 0,4-3 0,0 0 0,0 3 0,1-3 0,-2 0 0,-4 3 0,0-7 0,0 3 0,0-4 0,-4-4 0,-1-1 0,-8-4 0,3-5 0,-13-7 0,7-1 0,-13-3 0,9-1 0,-9-1 0,8-6 0,-4 6 0,1 2 0,4 5 0,-3 4 0,0-2 0,3 3 0,-3-1 0,0-2 0,2-3 0,-7-1 0,8-3 0,-8 5 0,8 0 0,-3 5 0,4-4 0,0 4 0,1 0 0,-1 1 0,0 0 0,1 3 0,4-7 0,-3 7 0,2-7 0,-3 7 0,-1-3 0,5 5 0,1 0 0,0 4 0,7 5 0,3 5 0,9 9 0,5 2 0,0 4 0,0-1 0,-1 1 0,1 0 0,0-4 0,-4 2 0,-2-2 0,-5-1 0,1 3 0,4-3 0,-3 5 0,3 0 0,-3 6 0,3-5 0,-2 4 0,2-5 0,-4 0 0,-1-5 0,1-1 0,-1-5 0,0 0 0,-4 0 0,3 0 0,-7 0 0,7 0 0,-3 4 0,5 2 0,0 5 0,4 0 0,-4-5 0,4-1 0,-4 0 0,-1-4 0,-4 4 0,3-9 0,-7 3 0,3-3 0,0 0 0,-3 3 0,3-3 0,-4 4 0,0 0 0,0 0 0,0 0 0,0 0 0,0-1 0,0 1 0,4 0 0,-3 5 0,3-4 0,0 4 0,-3-5 0,3 0 0,-4 0 0,0 0 0,-9-4 0,-2-1 0,-15-4 0,-1 0 0,0 0 0,-4 0 0,4 0 0,0 0 0,-5 0 0,11 0 0,-5 0 0,1 5 0,3-4 0,-9 9 0,4-9 0,-6 9 0,0-9 0,6 8 0,2-8 0,-1 4 0,5-5 0,0 4 0,2-3 0,4 3 0,0 0 0,-4-3 0,4 7 0,-5-3 0,5 1 0,-4 3 0,9-8 0,-9 8 0,8-8 0,-2 3 0,3 0 0,1-3 0,0 3 0,0-4 0,0 0 0,0 0 0,0 0 0,0 0 0,4 0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E7B4-E245-9040-AD14-356F7259295E}"/>
              </a:ext>
            </a:extLst>
          </p:cNvPr>
          <p:cNvSpPr>
            <a:spLocks noGrp="1"/>
          </p:cNvSpPr>
          <p:nvPr>
            <p:ph type="ctrTitle" hasCustomPrompt="1"/>
          </p:nvPr>
        </p:nvSpPr>
        <p:spPr>
          <a:xfrm>
            <a:off x="1524000" y="1388155"/>
            <a:ext cx="9144000" cy="2121808"/>
          </a:xfrm>
        </p:spPr>
        <p:txBody>
          <a:bodyPr anchor="b"/>
          <a:lstStyle>
            <a:lvl1pPr algn="l">
              <a:defRPr sz="4400">
                <a:solidFill>
                  <a:schemeClr val="bg2">
                    <a:lumMod val="10000"/>
                  </a:schemeClr>
                </a:solidFill>
                <a:latin typeface="Calibri" panose="020F0502020204030204" pitchFamily="34" charset="0"/>
                <a:cs typeface="Calibri" panose="020F0502020204030204" pitchFamily="34" charset="0"/>
              </a:defRPr>
            </a:lvl1pPr>
          </a:lstStyle>
          <a:p>
            <a:r>
              <a:rPr lang="en-GB" dirty="0"/>
              <a:t>[Aphasia friendly research title]</a:t>
            </a:r>
            <a:endParaRPr lang="en-AU" dirty="0"/>
          </a:p>
        </p:txBody>
      </p:sp>
      <p:sp>
        <p:nvSpPr>
          <p:cNvPr id="8" name="Picture Placeholder 7">
            <a:extLst>
              <a:ext uri="{FF2B5EF4-FFF2-40B4-BE49-F238E27FC236}">
                <a16:creationId xmlns:a16="http://schemas.microsoft.com/office/drawing/2014/main" id="{1B189EA6-95D7-224C-8982-C977485BA065}"/>
              </a:ext>
            </a:extLst>
          </p:cNvPr>
          <p:cNvSpPr>
            <a:spLocks noGrp="1"/>
          </p:cNvSpPr>
          <p:nvPr>
            <p:ph type="pic" sz="quarter" idx="10" hasCustomPrompt="1"/>
          </p:nvPr>
        </p:nvSpPr>
        <p:spPr>
          <a:xfrm>
            <a:off x="1556657" y="3934732"/>
            <a:ext cx="1223963" cy="1535113"/>
          </a:xfrm>
        </p:spPr>
        <p:txBody>
          <a:bodyPr>
            <a:normAutofit/>
          </a:bodyPr>
          <a:lstStyle>
            <a:lvl1pPr>
              <a:buNone/>
              <a:defRPr sz="2000"/>
            </a:lvl1pPr>
          </a:lstStyle>
          <a:p>
            <a:r>
              <a:rPr lang="en-AU" dirty="0"/>
              <a:t>Headshot</a:t>
            </a:r>
          </a:p>
        </p:txBody>
      </p:sp>
      <p:sp>
        <p:nvSpPr>
          <p:cNvPr id="9" name="Picture Placeholder 7">
            <a:extLst>
              <a:ext uri="{FF2B5EF4-FFF2-40B4-BE49-F238E27FC236}">
                <a16:creationId xmlns:a16="http://schemas.microsoft.com/office/drawing/2014/main" id="{62A89BEE-B427-8B46-B37E-ADDB4D951623}"/>
              </a:ext>
            </a:extLst>
          </p:cNvPr>
          <p:cNvSpPr>
            <a:spLocks noGrp="1"/>
          </p:cNvSpPr>
          <p:nvPr>
            <p:ph type="pic" sz="quarter" idx="11" hasCustomPrompt="1"/>
          </p:nvPr>
        </p:nvSpPr>
        <p:spPr>
          <a:xfrm>
            <a:off x="3799114" y="3934732"/>
            <a:ext cx="1223963" cy="153511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dirty="0"/>
              <a:t>Headshot</a:t>
            </a:r>
          </a:p>
        </p:txBody>
      </p:sp>
      <p:sp>
        <p:nvSpPr>
          <p:cNvPr id="10" name="Picture Placeholder 7">
            <a:extLst>
              <a:ext uri="{FF2B5EF4-FFF2-40B4-BE49-F238E27FC236}">
                <a16:creationId xmlns:a16="http://schemas.microsoft.com/office/drawing/2014/main" id="{6E013D41-B713-0C49-A69D-19DE5FF97996}"/>
              </a:ext>
            </a:extLst>
          </p:cNvPr>
          <p:cNvSpPr>
            <a:spLocks noGrp="1"/>
          </p:cNvSpPr>
          <p:nvPr>
            <p:ph type="pic" sz="quarter" idx="12" hasCustomPrompt="1"/>
          </p:nvPr>
        </p:nvSpPr>
        <p:spPr>
          <a:xfrm>
            <a:off x="6041571" y="3934732"/>
            <a:ext cx="1223963" cy="1535113"/>
          </a:xfrm>
        </p:spPr>
        <p:txBody>
          <a:bodyPr/>
          <a:lstStyle>
            <a:lvl1pPr>
              <a:buNone/>
              <a:defRPr sz="2000"/>
            </a:lvl1pPr>
          </a:lstStyle>
          <a:p>
            <a:r>
              <a:rPr lang="en-AU" dirty="0"/>
              <a:t>Headshot</a:t>
            </a:r>
          </a:p>
        </p:txBody>
      </p:sp>
      <p:sp>
        <p:nvSpPr>
          <p:cNvPr id="11" name="Picture Placeholder 7">
            <a:extLst>
              <a:ext uri="{FF2B5EF4-FFF2-40B4-BE49-F238E27FC236}">
                <a16:creationId xmlns:a16="http://schemas.microsoft.com/office/drawing/2014/main" id="{11B18D3F-8795-E84C-B089-01F75DF170CC}"/>
              </a:ext>
            </a:extLst>
          </p:cNvPr>
          <p:cNvSpPr>
            <a:spLocks noGrp="1"/>
          </p:cNvSpPr>
          <p:nvPr>
            <p:ph type="pic" sz="quarter" idx="13" hasCustomPrompt="1"/>
          </p:nvPr>
        </p:nvSpPr>
        <p:spPr>
          <a:xfrm>
            <a:off x="8284029" y="3934732"/>
            <a:ext cx="1223963" cy="1535113"/>
          </a:xfrm>
        </p:spPr>
        <p:txBody>
          <a:bodyPr/>
          <a:lstStyle>
            <a:lvl1pPr>
              <a:buNone/>
              <a:defRPr sz="2000"/>
            </a:lvl1pPr>
          </a:lstStyle>
          <a:p>
            <a:r>
              <a:rPr lang="en-AU" dirty="0"/>
              <a:t>Headshot</a:t>
            </a:r>
          </a:p>
        </p:txBody>
      </p:sp>
      <p:sp>
        <p:nvSpPr>
          <p:cNvPr id="13" name="Text Placeholder 12">
            <a:extLst>
              <a:ext uri="{FF2B5EF4-FFF2-40B4-BE49-F238E27FC236}">
                <a16:creationId xmlns:a16="http://schemas.microsoft.com/office/drawing/2014/main" id="{6BD51C5C-9EDC-7940-A19D-7C5007A68D50}"/>
              </a:ext>
            </a:extLst>
          </p:cNvPr>
          <p:cNvSpPr>
            <a:spLocks noGrp="1"/>
          </p:cNvSpPr>
          <p:nvPr>
            <p:ph type="body" sz="quarter" idx="14" hasCustomPrompt="1"/>
          </p:nvPr>
        </p:nvSpPr>
        <p:spPr>
          <a:xfrm>
            <a:off x="1323295" y="5470525"/>
            <a:ext cx="1762125" cy="488950"/>
          </a:xfrm>
        </p:spPr>
        <p:txBody>
          <a:bodyPr/>
          <a:lstStyle>
            <a:lvl1pPr algn="ctr">
              <a:buNone/>
              <a:defRPr sz="2800">
                <a:solidFill>
                  <a:schemeClr val="bg2">
                    <a:lumMod val="10000"/>
                  </a:schemeClr>
                </a:solidFill>
              </a:defRPr>
            </a:lvl1pPr>
            <a:lvl2pPr algn="ctr">
              <a:buNone/>
              <a:defRPr sz="2800"/>
            </a:lvl2pPr>
            <a:lvl3pPr>
              <a:buNone/>
              <a:defRPr sz="2800"/>
            </a:lvl3pPr>
            <a:lvl4pPr>
              <a:buNone/>
              <a:defRPr sz="2800"/>
            </a:lvl4pPr>
            <a:lvl5pPr>
              <a:buNone/>
              <a:defRPr sz="2800"/>
            </a:lvl5pPr>
          </a:lstStyle>
          <a:p>
            <a:pPr lvl="0"/>
            <a:r>
              <a:rPr lang="en-AU" dirty="0"/>
              <a:t>Author</a:t>
            </a:r>
          </a:p>
        </p:txBody>
      </p:sp>
      <p:sp>
        <p:nvSpPr>
          <p:cNvPr id="14" name="Text Placeholder 12">
            <a:extLst>
              <a:ext uri="{FF2B5EF4-FFF2-40B4-BE49-F238E27FC236}">
                <a16:creationId xmlns:a16="http://schemas.microsoft.com/office/drawing/2014/main" id="{58C08A5C-38E3-3745-91FE-7F148C99F9C6}"/>
              </a:ext>
            </a:extLst>
          </p:cNvPr>
          <p:cNvSpPr>
            <a:spLocks noGrp="1"/>
          </p:cNvSpPr>
          <p:nvPr>
            <p:ph type="body" sz="quarter" idx="15" hasCustomPrompt="1"/>
          </p:nvPr>
        </p:nvSpPr>
        <p:spPr>
          <a:xfrm>
            <a:off x="3541939" y="5470525"/>
            <a:ext cx="1762125" cy="488950"/>
          </a:xfrm>
        </p:spPr>
        <p:txBody>
          <a:bodyPr/>
          <a:lstStyle>
            <a:lvl1pPr algn="ctr">
              <a:buNone/>
              <a:defRPr sz="2800">
                <a:solidFill>
                  <a:schemeClr val="bg2">
                    <a:lumMod val="10000"/>
                  </a:schemeClr>
                </a:solidFill>
              </a:defRPr>
            </a:lvl1pPr>
            <a:lvl2pPr algn="ctr">
              <a:buNone/>
              <a:defRPr sz="2800"/>
            </a:lvl2pPr>
            <a:lvl3pPr>
              <a:buNone/>
              <a:defRPr sz="2800"/>
            </a:lvl3pPr>
            <a:lvl4pPr>
              <a:buNone/>
              <a:defRPr sz="2800"/>
            </a:lvl4pPr>
            <a:lvl5pPr>
              <a:buNone/>
              <a:defRPr sz="2800"/>
            </a:lvl5pPr>
          </a:lstStyle>
          <a:p>
            <a:pPr lvl="0"/>
            <a:r>
              <a:rPr lang="en-AU" dirty="0"/>
              <a:t>Author</a:t>
            </a:r>
          </a:p>
        </p:txBody>
      </p:sp>
      <p:sp>
        <p:nvSpPr>
          <p:cNvPr id="15" name="Text Placeholder 12">
            <a:extLst>
              <a:ext uri="{FF2B5EF4-FFF2-40B4-BE49-F238E27FC236}">
                <a16:creationId xmlns:a16="http://schemas.microsoft.com/office/drawing/2014/main" id="{9049FE54-9790-C549-B218-8A2CA8544840}"/>
              </a:ext>
            </a:extLst>
          </p:cNvPr>
          <p:cNvSpPr>
            <a:spLocks noGrp="1"/>
          </p:cNvSpPr>
          <p:nvPr>
            <p:ph type="body" sz="quarter" idx="16" hasCustomPrompt="1"/>
          </p:nvPr>
        </p:nvSpPr>
        <p:spPr>
          <a:xfrm>
            <a:off x="5760583" y="5470525"/>
            <a:ext cx="1762125" cy="488950"/>
          </a:xfrm>
        </p:spPr>
        <p:txBody>
          <a:bodyPr/>
          <a:lstStyle>
            <a:lvl1pPr algn="ctr">
              <a:buNone/>
              <a:defRPr sz="2800">
                <a:solidFill>
                  <a:schemeClr val="bg2">
                    <a:lumMod val="10000"/>
                  </a:schemeClr>
                </a:solidFill>
              </a:defRPr>
            </a:lvl1pPr>
            <a:lvl2pPr algn="ctr">
              <a:buNone/>
              <a:defRPr sz="2800"/>
            </a:lvl2pPr>
            <a:lvl3pPr>
              <a:buNone/>
              <a:defRPr sz="2800"/>
            </a:lvl3pPr>
            <a:lvl4pPr>
              <a:buNone/>
              <a:defRPr sz="2800"/>
            </a:lvl4pPr>
            <a:lvl5pPr>
              <a:buNone/>
              <a:defRPr sz="2800"/>
            </a:lvl5pPr>
          </a:lstStyle>
          <a:p>
            <a:pPr lvl="0"/>
            <a:r>
              <a:rPr lang="en-AU" dirty="0"/>
              <a:t>Author</a:t>
            </a:r>
          </a:p>
        </p:txBody>
      </p:sp>
      <p:sp>
        <p:nvSpPr>
          <p:cNvPr id="16" name="Text Placeholder 12">
            <a:extLst>
              <a:ext uri="{FF2B5EF4-FFF2-40B4-BE49-F238E27FC236}">
                <a16:creationId xmlns:a16="http://schemas.microsoft.com/office/drawing/2014/main" id="{FB9DC706-87C5-8645-A3F6-F4B7DBC8D53C}"/>
              </a:ext>
            </a:extLst>
          </p:cNvPr>
          <p:cNvSpPr>
            <a:spLocks noGrp="1"/>
          </p:cNvSpPr>
          <p:nvPr>
            <p:ph type="body" sz="quarter" idx="17" hasCustomPrompt="1"/>
          </p:nvPr>
        </p:nvSpPr>
        <p:spPr>
          <a:xfrm>
            <a:off x="7979228" y="5470525"/>
            <a:ext cx="1762125" cy="488950"/>
          </a:xfrm>
        </p:spPr>
        <p:txBody>
          <a:bodyPr/>
          <a:lstStyle>
            <a:lvl1pPr algn="ctr">
              <a:buNone/>
              <a:defRPr sz="2800">
                <a:solidFill>
                  <a:schemeClr val="bg2">
                    <a:lumMod val="10000"/>
                  </a:schemeClr>
                </a:solidFill>
              </a:defRPr>
            </a:lvl1pPr>
            <a:lvl2pPr algn="ctr">
              <a:buNone/>
              <a:defRPr sz="2800"/>
            </a:lvl2pPr>
            <a:lvl3pPr>
              <a:buNone/>
              <a:defRPr sz="2800"/>
            </a:lvl3pPr>
            <a:lvl4pPr>
              <a:buNone/>
              <a:defRPr sz="2800"/>
            </a:lvl4pPr>
            <a:lvl5pPr>
              <a:buNone/>
              <a:defRPr sz="2800"/>
            </a:lvl5pPr>
          </a:lstStyle>
          <a:p>
            <a:pPr lvl="0"/>
            <a:r>
              <a:rPr lang="en-AU" dirty="0"/>
              <a:t>Author</a:t>
            </a:r>
          </a:p>
        </p:txBody>
      </p:sp>
    </p:spTree>
    <p:extLst>
      <p:ext uri="{BB962C8B-B14F-4D97-AF65-F5344CB8AC3E}">
        <p14:creationId xmlns:p14="http://schemas.microsoft.com/office/powerpoint/2010/main" val="204062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20938-31B5-4143-92EC-7423473DBDFE}"/>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124446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A1E9-CA24-5841-BF19-CA19DA2D8A34}"/>
              </a:ext>
            </a:extLst>
          </p:cNvPr>
          <p:cNvSpPr>
            <a:spLocks noGrp="1"/>
          </p:cNvSpPr>
          <p:nvPr>
            <p:ph type="title"/>
          </p:nvPr>
        </p:nvSpPr>
        <p:spPr/>
        <p:txBody>
          <a:bodyPr/>
          <a:lstStyle>
            <a:lvl1pPr>
              <a:defRPr>
                <a:solidFill>
                  <a:schemeClr val="bg2">
                    <a:lumMod val="10000"/>
                  </a:schemeClr>
                </a:solidFill>
                <a:latin typeface="+mn-lt"/>
              </a:defRPr>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E12671F0-DF56-B24A-9056-D2C6D9E004EE}"/>
              </a:ext>
            </a:extLst>
          </p:cNvPr>
          <p:cNvSpPr>
            <a:spLocks noGrp="1"/>
          </p:cNvSpPr>
          <p:nvPr>
            <p:ph idx="1"/>
          </p:nvPr>
        </p:nvSpPr>
        <p:spPr>
          <a:xfrm>
            <a:off x="838200" y="1825625"/>
            <a:ext cx="10515600" cy="3807732"/>
          </a:xfrm>
        </p:spPr>
        <p:txBody>
          <a:bodyPr>
            <a:normAutofit/>
          </a:bodyPr>
          <a:lstStyle>
            <a:lvl1pPr>
              <a:defRPr sz="3200">
                <a:solidFill>
                  <a:schemeClr val="bg2">
                    <a:lumMod val="10000"/>
                  </a:schemeClr>
                </a:solidFill>
              </a:defRPr>
            </a:lvl1pPr>
            <a:lvl2pPr>
              <a:defRPr sz="3200">
                <a:solidFill>
                  <a:schemeClr val="bg2">
                    <a:lumMod val="10000"/>
                  </a:schemeClr>
                </a:solidFill>
              </a:defRPr>
            </a:lvl2pPr>
            <a:lvl3pPr>
              <a:defRPr sz="3200">
                <a:solidFill>
                  <a:schemeClr val="bg2">
                    <a:lumMod val="10000"/>
                  </a:schemeClr>
                </a:solidFill>
              </a:defRPr>
            </a:lvl3pPr>
            <a:lvl4pPr>
              <a:defRPr sz="3200">
                <a:solidFill>
                  <a:schemeClr val="bg2">
                    <a:lumMod val="10000"/>
                  </a:schemeClr>
                </a:solidFill>
              </a:defRPr>
            </a:lvl4pPr>
            <a:lvl5pPr>
              <a:defRPr sz="3200">
                <a:solidFill>
                  <a:schemeClr val="bg2">
                    <a:lumMod val="10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AU" dirty="0"/>
          </a:p>
        </p:txBody>
      </p:sp>
      <p:sp>
        <p:nvSpPr>
          <p:cNvPr id="7" name="Text Placeholder 5">
            <a:extLst>
              <a:ext uri="{FF2B5EF4-FFF2-40B4-BE49-F238E27FC236}">
                <a16:creationId xmlns:a16="http://schemas.microsoft.com/office/drawing/2014/main" id="{3A1AF04C-67B3-7F43-86F0-E0B0E4582B0F}"/>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2091449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D704-9B10-A943-80C9-8F850D0172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7" name="Text Placeholder 5">
            <a:extLst>
              <a:ext uri="{FF2B5EF4-FFF2-40B4-BE49-F238E27FC236}">
                <a16:creationId xmlns:a16="http://schemas.microsoft.com/office/drawing/2014/main" id="{F4CFA5A0-3816-3E42-B063-6049E5074BF0}"/>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277390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96FC-8CC8-5947-AF4B-57C6158E94B0}"/>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D4E7205-1C56-4047-9542-2C409839C839}"/>
              </a:ext>
            </a:extLst>
          </p:cNvPr>
          <p:cNvSpPr>
            <a:spLocks noGrp="1"/>
          </p:cNvSpPr>
          <p:nvPr>
            <p:ph sz="half" idx="1"/>
          </p:nvPr>
        </p:nvSpPr>
        <p:spPr>
          <a:xfrm>
            <a:off x="838200" y="1825625"/>
            <a:ext cx="5181600" cy="39057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6ED7A125-8551-214D-A39E-616B3CEB4D04}"/>
              </a:ext>
            </a:extLst>
          </p:cNvPr>
          <p:cNvSpPr>
            <a:spLocks noGrp="1"/>
          </p:cNvSpPr>
          <p:nvPr>
            <p:ph sz="half" idx="2"/>
          </p:nvPr>
        </p:nvSpPr>
        <p:spPr>
          <a:xfrm>
            <a:off x="6172200" y="1825625"/>
            <a:ext cx="5181600" cy="39057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8" name="Text Placeholder 5">
            <a:extLst>
              <a:ext uri="{FF2B5EF4-FFF2-40B4-BE49-F238E27FC236}">
                <a16:creationId xmlns:a16="http://schemas.microsoft.com/office/drawing/2014/main" id="{EB1B1D94-2684-B648-A169-72DA5F78ED22}"/>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171674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42A1-F90D-3745-943E-5E71CCECFB0F}"/>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4" name="Content Placeholder 3">
            <a:extLst>
              <a:ext uri="{FF2B5EF4-FFF2-40B4-BE49-F238E27FC236}">
                <a16:creationId xmlns:a16="http://schemas.microsoft.com/office/drawing/2014/main" id="{6A74D502-D304-0446-9B13-6FFB8227EE84}"/>
              </a:ext>
            </a:extLst>
          </p:cNvPr>
          <p:cNvSpPr>
            <a:spLocks noGrp="1"/>
          </p:cNvSpPr>
          <p:nvPr>
            <p:ph sz="half" idx="2"/>
          </p:nvPr>
        </p:nvSpPr>
        <p:spPr>
          <a:xfrm>
            <a:off x="839788" y="1861457"/>
            <a:ext cx="5157787" cy="38045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Content Placeholder 5">
            <a:extLst>
              <a:ext uri="{FF2B5EF4-FFF2-40B4-BE49-F238E27FC236}">
                <a16:creationId xmlns:a16="http://schemas.microsoft.com/office/drawing/2014/main" id="{0DD3352B-8F5D-FF43-A770-9F4C3D049E7D}"/>
              </a:ext>
            </a:extLst>
          </p:cNvPr>
          <p:cNvSpPr>
            <a:spLocks noGrp="1"/>
          </p:cNvSpPr>
          <p:nvPr>
            <p:ph sz="quarter" idx="4"/>
          </p:nvPr>
        </p:nvSpPr>
        <p:spPr>
          <a:xfrm>
            <a:off x="6172200" y="1861457"/>
            <a:ext cx="5183188" cy="38045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10" name="Text Placeholder 5">
            <a:extLst>
              <a:ext uri="{FF2B5EF4-FFF2-40B4-BE49-F238E27FC236}">
                <a16:creationId xmlns:a16="http://schemas.microsoft.com/office/drawing/2014/main" id="{B796998D-A1FC-2A4F-81F2-5F325ADD91E0}"/>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287586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EBD6-8119-1543-A1C6-675E6E9E9DD4}"/>
              </a:ext>
            </a:extLst>
          </p:cNvPr>
          <p:cNvSpPr>
            <a:spLocks noGrp="1"/>
          </p:cNvSpPr>
          <p:nvPr>
            <p:ph type="title"/>
          </p:nvPr>
        </p:nvSpPr>
        <p:spPr/>
        <p:txBody>
          <a:bodyPr/>
          <a:lstStyle/>
          <a:p>
            <a:r>
              <a:rPr lang="en-GB"/>
              <a:t>Click to edit Master title style</a:t>
            </a:r>
            <a:endParaRPr lang="en-AU"/>
          </a:p>
        </p:txBody>
      </p:sp>
      <p:sp>
        <p:nvSpPr>
          <p:cNvPr id="6" name="Text Placeholder 5">
            <a:extLst>
              <a:ext uri="{FF2B5EF4-FFF2-40B4-BE49-F238E27FC236}">
                <a16:creationId xmlns:a16="http://schemas.microsoft.com/office/drawing/2014/main" id="{E2898E1D-1CC3-C14B-B6C6-FCEE13534EE8}"/>
              </a:ext>
            </a:extLst>
          </p:cNvPr>
          <p:cNvSpPr>
            <a:spLocks noGrp="1"/>
          </p:cNvSpPr>
          <p:nvPr>
            <p:ph type="body" sz="quarter" idx="10" hasCustomPrompt="1"/>
          </p:nvPr>
        </p:nvSpPr>
        <p:spPr>
          <a:xfrm>
            <a:off x="0" y="6138000"/>
            <a:ext cx="12192000" cy="720000"/>
          </a:xfrm>
          <a:solidFill>
            <a:schemeClr val="tx1"/>
          </a:solidFill>
        </p:spPr>
        <p:txBody>
          <a:bodyPr anchor="ctr"/>
          <a:lstStyle>
            <a:lvl1pPr algn="ctr">
              <a:buNone/>
              <a:defRPr b="1">
                <a:solidFill>
                  <a:schemeClr val="bg1"/>
                </a:solidFill>
              </a:defRPr>
            </a:lvl1pPr>
            <a:lvl2pPr algn="ctr">
              <a:defRPr b="1">
                <a:solidFill>
                  <a:schemeClr val="bg1"/>
                </a:solidFill>
              </a:defRPr>
            </a:lvl2pPr>
            <a:lvl3pPr algn="ctr">
              <a:defRPr b="1">
                <a:solidFill>
                  <a:schemeClr val="bg1"/>
                </a:solidFill>
              </a:defRPr>
            </a:lvl3pPr>
            <a:lvl4pPr algn="ctr">
              <a:defRPr b="1">
                <a:solidFill>
                  <a:schemeClr val="bg1"/>
                </a:solidFill>
              </a:defRPr>
            </a:lvl4pPr>
            <a:lvl5pPr algn="ctr">
              <a:defRPr b="1">
                <a:solidFill>
                  <a:schemeClr val="bg1"/>
                </a:solidFill>
              </a:defRPr>
            </a:lvl5pPr>
          </a:lstStyle>
          <a:p>
            <a:pPr lvl="0"/>
            <a:r>
              <a:rPr lang="en-GB" dirty="0"/>
              <a:t>[captions]</a:t>
            </a:r>
            <a:endParaRPr lang="en-AU" dirty="0"/>
          </a:p>
        </p:txBody>
      </p:sp>
    </p:spTree>
    <p:extLst>
      <p:ext uri="{BB962C8B-B14F-4D97-AF65-F5344CB8AC3E}">
        <p14:creationId xmlns:p14="http://schemas.microsoft.com/office/powerpoint/2010/main" val="2295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7129-4158-2244-96EF-EF9AF326F387}"/>
              </a:ext>
            </a:extLst>
          </p:cNvPr>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AU" dirty="0"/>
          </a:p>
        </p:txBody>
      </p:sp>
      <p:sp>
        <p:nvSpPr>
          <p:cNvPr id="3" name="Content Placeholder 2">
            <a:extLst>
              <a:ext uri="{FF2B5EF4-FFF2-40B4-BE49-F238E27FC236}">
                <a16:creationId xmlns:a16="http://schemas.microsoft.com/office/drawing/2014/main" id="{2328E7AD-FFC2-EF43-BCFA-588DC96F7079}"/>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4E78AD6A-FB97-C345-975A-9064C4428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316282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8926-9DE8-FC41-A9A9-6E2673F988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E12432EB-39FD-3848-AF1A-7E739CCFD3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C600003-22CC-D64F-8F84-65781A711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551697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91C557-3A98-7442-8F18-F6F0D9E56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AU" dirty="0"/>
          </a:p>
        </p:txBody>
      </p:sp>
      <p:sp>
        <p:nvSpPr>
          <p:cNvPr id="3" name="Text Placeholder 2">
            <a:extLst>
              <a:ext uri="{FF2B5EF4-FFF2-40B4-BE49-F238E27FC236}">
                <a16:creationId xmlns:a16="http://schemas.microsoft.com/office/drawing/2014/main" id="{BF1293E6-A5A3-B247-A86B-0A7421FD3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Tree>
    <p:extLst>
      <p:ext uri="{BB962C8B-B14F-4D97-AF65-F5344CB8AC3E}">
        <p14:creationId xmlns:p14="http://schemas.microsoft.com/office/powerpoint/2010/main" val="1426074891"/>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3" r:id="rId4"/>
    <p:sldLayoutId id="2147483664" r:id="rId5"/>
    <p:sldLayoutId id="2147483665" r:id="rId6"/>
    <p:sldLayoutId id="2147483666" r:id="rId7"/>
    <p:sldLayoutId id="2147483668" r:id="rId8"/>
    <p:sldLayoutId id="2147483669" r:id="rId9"/>
  </p:sldLayoutIdLst>
  <p:txStyles>
    <p:titleStyle>
      <a:lvl1pPr algn="l" defTabSz="914400" rtl="0" eaLnBrk="1" latinLnBrk="0" hangingPunct="1">
        <a:lnSpc>
          <a:spcPct val="90000"/>
        </a:lnSpc>
        <a:spcBef>
          <a:spcPct val="0"/>
        </a:spcBef>
        <a:buNone/>
        <a:defRPr sz="4400" b="1" kern="1200">
          <a:solidFill>
            <a:schemeClr val="bg2">
              <a:lumMod val="10000"/>
            </a:schemeClr>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200" kern="1200">
          <a:solidFill>
            <a:schemeClr val="bg2">
              <a:lumMod val="10000"/>
            </a:schemeClr>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hyperlink" Target="https://www.cebm.ox.ac.uk/resources/levels-of-evidence/ocebm-levels-of-evidence" TargetMode="External"/><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pdclipart.org/thumbnails.php?album=41" TargetMode="Externa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3BCB-7B90-6A46-9AD8-965E2B6D1467}"/>
              </a:ext>
            </a:extLst>
          </p:cNvPr>
          <p:cNvSpPr>
            <a:spLocks noGrp="1"/>
          </p:cNvSpPr>
          <p:nvPr>
            <p:ph type="ctrTitle"/>
          </p:nvPr>
        </p:nvSpPr>
        <p:spPr/>
        <p:txBody>
          <a:bodyPr/>
          <a:lstStyle/>
          <a:p>
            <a:endParaRPr lang="en-AU" dirty="0"/>
          </a:p>
        </p:txBody>
      </p:sp>
      <p:sp>
        <p:nvSpPr>
          <p:cNvPr id="12" name="Rectangle 11">
            <a:extLst>
              <a:ext uri="{FF2B5EF4-FFF2-40B4-BE49-F238E27FC236}">
                <a16:creationId xmlns:a16="http://schemas.microsoft.com/office/drawing/2014/main" id="{4F159109-25C7-C54A-9BD6-49FB0E940D99}"/>
              </a:ext>
            </a:extLst>
          </p:cNvPr>
          <p:cNvSpPr/>
          <p:nvPr/>
        </p:nvSpPr>
        <p:spPr>
          <a:xfrm>
            <a:off x="7121891" y="4326360"/>
            <a:ext cx="3834490" cy="1754326"/>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People with aphasia told us that the title should tell them what they will learn from watching the video (ARC survey, 2020). They prefer the author’s credentials and photos at the </a:t>
            </a:r>
            <a:r>
              <a:rPr kumimoji="0" lang="en-AU" sz="1800" b="1" i="0" u="none" strike="noStrike" kern="1200" cap="none" spc="0" normalizeH="0" baseline="0" noProof="0" dirty="0">
                <a:ln>
                  <a:noFill/>
                </a:ln>
                <a:solidFill>
                  <a:srgbClr val="7030A0"/>
                </a:solidFill>
                <a:effectLst/>
                <a:uLnTx/>
                <a:uFillTx/>
                <a:latin typeface="Calibri" panose="020F0502020204030204"/>
                <a:ea typeface="+mn-ea"/>
                <a:cs typeface="+mn-cs"/>
              </a:rPr>
              <a:t>end</a:t>
            </a: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 of the video.</a:t>
            </a:r>
          </a:p>
        </p:txBody>
      </p:sp>
    </p:spTree>
    <p:extLst>
      <p:ext uri="{BB962C8B-B14F-4D97-AF65-F5344CB8AC3E}">
        <p14:creationId xmlns:p14="http://schemas.microsoft.com/office/powerpoint/2010/main" val="186307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CD3DE0-3FE4-0942-BAD5-47A192016CA6}"/>
              </a:ext>
            </a:extLst>
          </p:cNvPr>
          <p:cNvSpPr txBox="1"/>
          <p:nvPr/>
        </p:nvSpPr>
        <p:spPr>
          <a:xfrm>
            <a:off x="4281714" y="646708"/>
            <a:ext cx="362857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prstClr val="black"/>
                </a:solidFill>
                <a:effectLst/>
                <a:uLnTx/>
                <a:uFillTx/>
                <a:latin typeface="Calibri" panose="020F0502020204030204"/>
                <a:ea typeface="+mn-ea"/>
                <a:cs typeface="+mn-cs"/>
              </a:rPr>
              <a:t>Type of research:</a:t>
            </a:r>
          </a:p>
        </p:txBody>
      </p:sp>
      <p:grpSp>
        <p:nvGrpSpPr>
          <p:cNvPr id="9" name="Group 8">
            <a:extLst>
              <a:ext uri="{FF2B5EF4-FFF2-40B4-BE49-F238E27FC236}">
                <a16:creationId xmlns:a16="http://schemas.microsoft.com/office/drawing/2014/main" id="{3583FA23-E777-454D-B06B-7133DCCD9585}"/>
              </a:ext>
            </a:extLst>
          </p:cNvPr>
          <p:cNvGrpSpPr/>
          <p:nvPr/>
        </p:nvGrpSpPr>
        <p:grpSpPr>
          <a:xfrm>
            <a:off x="947830" y="1923571"/>
            <a:ext cx="3174139" cy="3776091"/>
            <a:chOff x="4386279" y="1262965"/>
            <a:chExt cx="3174139" cy="3776091"/>
          </a:xfrm>
        </p:grpSpPr>
        <p:sp>
          <p:nvSpPr>
            <p:cNvPr id="11" name="TextBox 10">
              <a:extLst>
                <a:ext uri="{FF2B5EF4-FFF2-40B4-BE49-F238E27FC236}">
                  <a16:creationId xmlns:a16="http://schemas.microsoft.com/office/drawing/2014/main" id="{B5EB7AA6-8A6F-0245-97D8-96C361E70356}"/>
                </a:ext>
              </a:extLst>
            </p:cNvPr>
            <p:cNvSpPr txBox="1"/>
            <p:nvPr/>
          </p:nvSpPr>
          <p:spPr>
            <a:xfrm>
              <a:off x="4386279" y="4208059"/>
              <a:ext cx="3174139"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Qualitative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(Getting people’s views)</a:t>
              </a:r>
            </a:p>
          </p:txBody>
        </p:sp>
        <p:pic>
          <p:nvPicPr>
            <p:cNvPr id="7" name="Picture 6">
              <a:extLst>
                <a:ext uri="{FF2B5EF4-FFF2-40B4-BE49-F238E27FC236}">
                  <a16:creationId xmlns:a16="http://schemas.microsoft.com/office/drawing/2014/main" id="{E4874013-BE6B-B847-866F-483B01F478A0}"/>
                </a:ext>
              </a:extLst>
            </p:cNvPr>
            <p:cNvPicPr>
              <a:picLocks noChangeAspect="1"/>
            </p:cNvPicPr>
            <p:nvPr/>
          </p:nvPicPr>
          <p:blipFill>
            <a:blip r:embed="rId2"/>
            <a:stretch>
              <a:fillRect/>
            </a:stretch>
          </p:blipFill>
          <p:spPr>
            <a:xfrm>
              <a:off x="4483856" y="1262965"/>
              <a:ext cx="2993872" cy="2852057"/>
            </a:xfrm>
            <a:prstGeom prst="rect">
              <a:avLst/>
            </a:prstGeom>
          </p:spPr>
        </p:pic>
      </p:grpSp>
      <p:sp>
        <p:nvSpPr>
          <p:cNvPr id="15" name="Rectangle 14">
            <a:extLst>
              <a:ext uri="{FF2B5EF4-FFF2-40B4-BE49-F238E27FC236}">
                <a16:creationId xmlns:a16="http://schemas.microsoft.com/office/drawing/2014/main" id="{998A18E8-AC71-A043-AD32-333B2EEBAB67}"/>
              </a:ext>
            </a:extLst>
          </p:cNvPr>
          <p:cNvSpPr/>
          <p:nvPr/>
        </p:nvSpPr>
        <p:spPr>
          <a:xfrm>
            <a:off x="4412343" y="6309082"/>
            <a:ext cx="3497943" cy="646331"/>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Delete irrelevant research types, leaving the correct one ↑</a:t>
            </a:r>
          </a:p>
        </p:txBody>
      </p:sp>
      <p:grpSp>
        <p:nvGrpSpPr>
          <p:cNvPr id="8" name="Group 7">
            <a:extLst>
              <a:ext uri="{FF2B5EF4-FFF2-40B4-BE49-F238E27FC236}">
                <a16:creationId xmlns:a16="http://schemas.microsoft.com/office/drawing/2014/main" id="{48832DA9-44AC-8F45-A6C5-335D8560BE98}"/>
              </a:ext>
            </a:extLst>
          </p:cNvPr>
          <p:cNvGrpSpPr/>
          <p:nvPr/>
        </p:nvGrpSpPr>
        <p:grpSpPr>
          <a:xfrm>
            <a:off x="8724273" y="1690837"/>
            <a:ext cx="3244570" cy="4532268"/>
            <a:chOff x="8724273" y="1690837"/>
            <a:chExt cx="3244570" cy="4532268"/>
          </a:xfrm>
        </p:grpSpPr>
        <p:sp>
          <p:nvSpPr>
            <p:cNvPr id="16" name="TextBox 15">
              <a:extLst>
                <a:ext uri="{FF2B5EF4-FFF2-40B4-BE49-F238E27FC236}">
                  <a16:creationId xmlns:a16="http://schemas.microsoft.com/office/drawing/2014/main" id="{68D353F5-D01E-AD46-86A3-6978B2B3C320}"/>
                </a:ext>
              </a:extLst>
            </p:cNvPr>
            <p:cNvSpPr txBox="1"/>
            <p:nvPr/>
          </p:nvSpPr>
          <p:spPr>
            <a:xfrm>
              <a:off x="8724273" y="5022776"/>
              <a:ext cx="324457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Review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(What is already researched?)</a:t>
              </a:r>
            </a:p>
          </p:txBody>
        </p:sp>
        <p:pic>
          <p:nvPicPr>
            <p:cNvPr id="6" name="Graphic 5">
              <a:extLst>
                <a:ext uri="{FF2B5EF4-FFF2-40B4-BE49-F238E27FC236}">
                  <a16:creationId xmlns:a16="http://schemas.microsoft.com/office/drawing/2014/main" id="{B8320EEE-765C-C04B-BB88-53E7ED199A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6555" y="1690837"/>
              <a:ext cx="2900003" cy="3113144"/>
            </a:xfrm>
            <a:prstGeom prst="rect">
              <a:avLst/>
            </a:prstGeom>
          </p:spPr>
        </p:pic>
      </p:grpSp>
      <p:grpSp>
        <p:nvGrpSpPr>
          <p:cNvPr id="5" name="Group 4">
            <a:extLst>
              <a:ext uri="{FF2B5EF4-FFF2-40B4-BE49-F238E27FC236}">
                <a16:creationId xmlns:a16="http://schemas.microsoft.com/office/drawing/2014/main" id="{EB3FA1D3-26D1-F749-95DA-74755972F86E}"/>
              </a:ext>
            </a:extLst>
          </p:cNvPr>
          <p:cNvGrpSpPr/>
          <p:nvPr/>
        </p:nvGrpSpPr>
        <p:grpSpPr>
          <a:xfrm>
            <a:off x="4809101" y="1690837"/>
            <a:ext cx="2993871" cy="4107018"/>
            <a:chOff x="4809101" y="1690837"/>
            <a:chExt cx="2993871" cy="4107018"/>
          </a:xfrm>
        </p:grpSpPr>
        <p:sp>
          <p:nvSpPr>
            <p:cNvPr id="17" name="TextBox 16">
              <a:extLst>
                <a:ext uri="{FF2B5EF4-FFF2-40B4-BE49-F238E27FC236}">
                  <a16:creationId xmlns:a16="http://schemas.microsoft.com/office/drawing/2014/main" id="{55B5BA76-0A90-F84F-B48F-C85EA8AB25C4}"/>
                </a:ext>
              </a:extLst>
            </p:cNvPr>
            <p:cNvSpPr txBox="1"/>
            <p:nvPr/>
          </p:nvSpPr>
          <p:spPr>
            <a:xfrm>
              <a:off x="4809101" y="4965429"/>
              <a:ext cx="2993871" cy="832426"/>
            </a:xfrm>
            <a:prstGeom prst="rect">
              <a:avLst/>
            </a:prstGeom>
            <a:noFill/>
          </p:spPr>
          <p:txBody>
            <a:bodyPr wrap="none" rtlCol="0">
              <a:spAutoFit/>
            </a:bodyPr>
            <a:lstStyle>
              <a:defPPr>
                <a:defRPr lang="en-US"/>
              </a:defPPr>
              <a:lvl1pPr algn="ctr">
                <a:defRPr sz="200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Experiment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rPr>
                <a:t>(Trying something out)</a:t>
              </a:r>
            </a:p>
          </p:txBody>
        </p:sp>
        <p:pic>
          <p:nvPicPr>
            <p:cNvPr id="4" name="Graphic 3">
              <a:extLst>
                <a:ext uri="{FF2B5EF4-FFF2-40B4-BE49-F238E27FC236}">
                  <a16:creationId xmlns:a16="http://schemas.microsoft.com/office/drawing/2014/main" id="{7FE77D83-5037-D743-8262-97F445F2DB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7377" y="1690837"/>
              <a:ext cx="2731145" cy="3177828"/>
            </a:xfrm>
            <a:prstGeom prst="rect">
              <a:avLst/>
            </a:prstGeom>
          </p:spPr>
        </p:pic>
      </p:grpSp>
    </p:spTree>
    <p:extLst>
      <p:ext uri="{BB962C8B-B14F-4D97-AF65-F5344CB8AC3E}">
        <p14:creationId xmlns:p14="http://schemas.microsoft.com/office/powerpoint/2010/main" val="392093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AC42EB-6FFD-5346-BAD4-29BB94F19227}"/>
              </a:ext>
            </a:extLst>
          </p:cNvPr>
          <p:cNvSpPr txBox="1"/>
          <p:nvPr/>
        </p:nvSpPr>
        <p:spPr>
          <a:xfrm>
            <a:off x="4393289" y="646708"/>
            <a:ext cx="362857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prstClr val="black"/>
                </a:solidFill>
                <a:effectLst/>
                <a:uLnTx/>
                <a:uFillTx/>
                <a:latin typeface="Calibri" panose="020F0502020204030204"/>
                <a:ea typeface="+mn-ea"/>
                <a:cs typeface="+mn-cs"/>
              </a:rPr>
              <a:t>Study design quality:</a:t>
            </a:r>
          </a:p>
        </p:txBody>
      </p:sp>
      <p:pic>
        <p:nvPicPr>
          <p:cNvPr id="5" name="Picture 4">
            <a:extLst>
              <a:ext uri="{FF2B5EF4-FFF2-40B4-BE49-F238E27FC236}">
                <a16:creationId xmlns:a16="http://schemas.microsoft.com/office/drawing/2014/main" id="{7EB01DA6-5D81-764D-A8D8-5198D1F14BA8}"/>
              </a:ext>
            </a:extLst>
          </p:cNvPr>
          <p:cNvPicPr>
            <a:picLocks noChangeAspect="1"/>
          </p:cNvPicPr>
          <p:nvPr/>
        </p:nvPicPr>
        <p:blipFill>
          <a:blip r:embed="rId2"/>
          <a:stretch>
            <a:fillRect/>
          </a:stretch>
        </p:blipFill>
        <p:spPr>
          <a:xfrm flipH="1">
            <a:off x="4543875" y="1624574"/>
            <a:ext cx="3327400" cy="3835400"/>
          </a:xfrm>
          <a:prstGeom prst="rect">
            <a:avLst/>
          </a:prstGeom>
        </p:spPr>
      </p:pic>
      <p:sp>
        <p:nvSpPr>
          <p:cNvPr id="6" name="Oval 5">
            <a:extLst>
              <a:ext uri="{FF2B5EF4-FFF2-40B4-BE49-F238E27FC236}">
                <a16:creationId xmlns:a16="http://schemas.microsoft.com/office/drawing/2014/main" id="{77DA7E35-3331-6E4F-A1A6-9A0EDC534D8F}"/>
              </a:ext>
            </a:extLst>
          </p:cNvPr>
          <p:cNvSpPr/>
          <p:nvPr/>
        </p:nvSpPr>
        <p:spPr>
          <a:xfrm>
            <a:off x="4243609" y="3164114"/>
            <a:ext cx="2481943" cy="8418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994B7D1-F1BB-A749-BE51-4D478D8737BC}"/>
              </a:ext>
            </a:extLst>
          </p:cNvPr>
          <p:cNvSpPr/>
          <p:nvPr/>
        </p:nvSpPr>
        <p:spPr>
          <a:xfrm>
            <a:off x="409119" y="2782669"/>
            <a:ext cx="3442119" cy="923330"/>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Quantitative research: Circle the level as per </a:t>
            </a: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hlinkClick r:id="rId3">
                  <a:extLst>
                    <a:ext uri="{A12FA001-AC4F-418D-AE19-62706E023703}">
                      <ahyp:hlinkClr xmlns:ahyp="http://schemas.microsoft.com/office/drawing/2018/hyperlinkcolor" val="tx"/>
                    </a:ext>
                  </a:extLst>
                </a:hlinkClick>
              </a:rPr>
              <a:t>Oxford CEBM levels of evidence II</a:t>
            </a:r>
            <a:endPar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17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CD3DE0-3FE4-0942-BAD5-47A192016CA6}"/>
              </a:ext>
            </a:extLst>
          </p:cNvPr>
          <p:cNvSpPr txBox="1"/>
          <p:nvPr/>
        </p:nvSpPr>
        <p:spPr>
          <a:xfrm>
            <a:off x="167662" y="5338635"/>
            <a:ext cx="408433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prstClr val="black"/>
                </a:solidFill>
                <a:effectLst/>
                <a:uLnTx/>
                <a:uFillTx/>
                <a:latin typeface="Calibri" panose="020F0502020204030204"/>
                <a:ea typeface="+mn-ea"/>
                <a:cs typeface="+mn-cs"/>
              </a:rPr>
              <a:t>Participants were from:</a:t>
            </a:r>
          </a:p>
        </p:txBody>
      </p:sp>
      <p:pic>
        <p:nvPicPr>
          <p:cNvPr id="1026" name="Picture 2" descr="australia">
            <a:extLst>
              <a:ext uri="{FF2B5EF4-FFF2-40B4-BE49-F238E27FC236}">
                <a16:creationId xmlns:a16="http://schemas.microsoft.com/office/drawing/2014/main" id="{174FEABF-CBCA-5349-B162-C31C5A436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92" y="5122180"/>
            <a:ext cx="2022929" cy="10114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B93091-C861-184E-8D08-9960341ECD4C}"/>
              </a:ext>
            </a:extLst>
          </p:cNvPr>
          <p:cNvSpPr txBox="1"/>
          <p:nvPr/>
        </p:nvSpPr>
        <p:spPr>
          <a:xfrm>
            <a:off x="4472407" y="6092004"/>
            <a:ext cx="16664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chemeClr val="accent1"/>
                </a:solidFill>
                <a:effectLst/>
                <a:uLnTx/>
                <a:uFillTx/>
                <a:latin typeface="Calibri" panose="020F0502020204030204"/>
                <a:ea typeface="+mn-ea"/>
                <a:cs typeface="+mn-cs"/>
              </a:rPr>
              <a:t>Australia</a:t>
            </a:r>
          </a:p>
        </p:txBody>
      </p:sp>
      <p:pic>
        <p:nvPicPr>
          <p:cNvPr id="1028" name="Picture 4" descr="united kingdom">
            <a:extLst>
              <a:ext uri="{FF2B5EF4-FFF2-40B4-BE49-F238E27FC236}">
                <a16:creationId xmlns:a16="http://schemas.microsoft.com/office/drawing/2014/main" id="{06F5CEE7-E7B8-4C43-960D-7B52F8BA8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846" y="5080539"/>
            <a:ext cx="2022930" cy="10114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62FE1D-8FF0-E34F-AF08-F1CB3934A7C1}"/>
              </a:ext>
            </a:extLst>
          </p:cNvPr>
          <p:cNvSpPr txBox="1"/>
          <p:nvPr/>
        </p:nvSpPr>
        <p:spPr>
          <a:xfrm>
            <a:off x="6744729" y="6087039"/>
            <a:ext cx="267316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a:ln>
                  <a:noFill/>
                </a:ln>
                <a:solidFill>
                  <a:schemeClr val="accent1"/>
                </a:solidFill>
                <a:effectLst/>
                <a:uLnTx/>
                <a:uFillTx/>
                <a:latin typeface="Calibri" panose="020F0502020204030204"/>
                <a:ea typeface="+mn-ea"/>
                <a:cs typeface="+mn-cs"/>
              </a:rPr>
              <a:t>United Kingdom</a:t>
            </a:r>
          </a:p>
        </p:txBody>
      </p:sp>
      <p:sp>
        <p:nvSpPr>
          <p:cNvPr id="8" name="TextBox 7">
            <a:extLst>
              <a:ext uri="{FF2B5EF4-FFF2-40B4-BE49-F238E27FC236}">
                <a16:creationId xmlns:a16="http://schemas.microsoft.com/office/drawing/2014/main" id="{18AC42EB-6FFD-5346-BAD4-29BB94F19227}"/>
              </a:ext>
            </a:extLst>
          </p:cNvPr>
          <p:cNvSpPr txBox="1"/>
          <p:nvPr/>
        </p:nvSpPr>
        <p:spPr>
          <a:xfrm>
            <a:off x="167662" y="996145"/>
            <a:ext cx="513799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prstClr val="black"/>
                </a:solidFill>
                <a:effectLst/>
                <a:uLnTx/>
                <a:uFillTx/>
                <a:latin typeface="Calibri" panose="020F0502020204030204"/>
                <a:ea typeface="+mn-ea"/>
                <a:cs typeface="+mn-cs"/>
              </a:rPr>
              <a:t>Number of participants:</a:t>
            </a:r>
          </a:p>
        </p:txBody>
      </p:sp>
      <p:sp>
        <p:nvSpPr>
          <p:cNvPr id="10" name="TextBox 9">
            <a:extLst>
              <a:ext uri="{FF2B5EF4-FFF2-40B4-BE49-F238E27FC236}">
                <a16:creationId xmlns:a16="http://schemas.microsoft.com/office/drawing/2014/main" id="{CB8E0FAD-19C6-CB47-A673-2AB1F4C40AB5}"/>
              </a:ext>
            </a:extLst>
          </p:cNvPr>
          <p:cNvSpPr txBox="1"/>
          <p:nvPr/>
        </p:nvSpPr>
        <p:spPr>
          <a:xfrm>
            <a:off x="4251996" y="-264318"/>
            <a:ext cx="2355132" cy="266226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700" b="0" i="0" u="none" strike="noStrike" kern="1200" cap="none" spc="0" normalizeH="0" baseline="0" noProof="0" dirty="0">
                <a:ln>
                  <a:noFill/>
                </a:ln>
                <a:solidFill>
                  <a:schemeClr val="accent1"/>
                </a:solidFill>
                <a:effectLst/>
                <a:uLnTx/>
                <a:uFillTx/>
                <a:latin typeface="Calibri" panose="020F0502020204030204"/>
                <a:ea typeface="+mn-ea"/>
                <a:cs typeface="+mn-cs"/>
              </a:rPr>
              <a:t>12</a:t>
            </a:r>
            <a:endParaRPr kumimoji="0" lang="en-AU" sz="20000" b="0" i="0" u="none" strike="noStrike" kern="1200" cap="none" spc="0" normalizeH="0" baseline="0" noProof="0" dirty="0">
              <a:ln>
                <a:noFill/>
              </a:ln>
              <a:solidFill>
                <a:schemeClr val="accent1"/>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67FC2942-E5F7-BC44-BC4E-D78E22E15E90}"/>
              </a:ext>
            </a:extLst>
          </p:cNvPr>
          <p:cNvSpPr txBox="1"/>
          <p:nvPr/>
        </p:nvSpPr>
        <p:spPr>
          <a:xfrm>
            <a:off x="167662" y="3167390"/>
            <a:ext cx="57145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prstClr val="black"/>
                </a:solidFill>
                <a:effectLst/>
                <a:uLnTx/>
                <a:uFillTx/>
                <a:latin typeface="Calibri" panose="020F0502020204030204"/>
                <a:ea typeface="+mn-ea"/>
                <a:cs typeface="+mn-cs"/>
              </a:rPr>
              <a:t>Participants had aphasia for</a:t>
            </a:r>
          </a:p>
        </p:txBody>
      </p:sp>
      <p:sp>
        <p:nvSpPr>
          <p:cNvPr id="15" name="TextBox 14">
            <a:extLst>
              <a:ext uri="{FF2B5EF4-FFF2-40B4-BE49-F238E27FC236}">
                <a16:creationId xmlns:a16="http://schemas.microsoft.com/office/drawing/2014/main" id="{A07588BC-BAC4-114E-A829-9003D7BC9705}"/>
              </a:ext>
            </a:extLst>
          </p:cNvPr>
          <p:cNvSpPr txBox="1"/>
          <p:nvPr/>
        </p:nvSpPr>
        <p:spPr>
          <a:xfrm>
            <a:off x="4603019" y="2736502"/>
            <a:ext cx="3680431"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schemeClr val="accent1"/>
                </a:solidFill>
                <a:effectLst/>
                <a:uLnTx/>
                <a:uFillTx/>
                <a:latin typeface="Calibri" panose="020F0502020204030204"/>
                <a:ea typeface="+mn-ea"/>
                <a:cs typeface="+mn-cs"/>
              </a:rPr>
              <a:t>More than 6 months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schemeClr val="accent1"/>
                </a:solidFill>
                <a:effectLst/>
                <a:uLnTx/>
                <a:uFillTx/>
                <a:latin typeface="Calibri" panose="020F0502020204030204"/>
                <a:ea typeface="+mn-ea"/>
                <a:cs typeface="+mn-cs"/>
              </a:rPr>
              <a:t>0-3 months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schemeClr val="accent1"/>
                </a:solidFill>
                <a:effectLst/>
                <a:uLnTx/>
                <a:uFillTx/>
                <a:latin typeface="Calibri" panose="020F0502020204030204"/>
                <a:ea typeface="+mn-ea"/>
                <a:cs typeface="+mn-cs"/>
              </a:rPr>
              <a:t>10 years </a:t>
            </a:r>
          </a:p>
        </p:txBody>
      </p:sp>
      <p:sp>
        <p:nvSpPr>
          <p:cNvPr id="3" name="Rectangle 2">
            <a:extLst>
              <a:ext uri="{FF2B5EF4-FFF2-40B4-BE49-F238E27FC236}">
                <a16:creationId xmlns:a16="http://schemas.microsoft.com/office/drawing/2014/main" id="{74D5475A-F536-6848-A5FE-ACE299D46340}"/>
              </a:ext>
            </a:extLst>
          </p:cNvPr>
          <p:cNvSpPr/>
          <p:nvPr/>
        </p:nvSpPr>
        <p:spPr>
          <a:xfrm>
            <a:off x="7402305" y="3086326"/>
            <a:ext cx="2597287" cy="369332"/>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Delete/change as needed</a:t>
            </a:r>
          </a:p>
        </p:txBody>
      </p:sp>
      <p:sp>
        <p:nvSpPr>
          <p:cNvPr id="12" name="Rectangle 11">
            <a:extLst>
              <a:ext uri="{FF2B5EF4-FFF2-40B4-BE49-F238E27FC236}">
                <a16:creationId xmlns:a16="http://schemas.microsoft.com/office/drawing/2014/main" id="{6446ED64-C3B8-9943-B6D2-AF875DE634A4}"/>
              </a:ext>
            </a:extLst>
          </p:cNvPr>
          <p:cNvSpPr/>
          <p:nvPr/>
        </p:nvSpPr>
        <p:spPr>
          <a:xfrm>
            <a:off x="8851555" y="4623095"/>
            <a:ext cx="2790236" cy="1200329"/>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Go to </a:t>
            </a: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https://www.pdclipart.org/thumbnails.php?album=41</a:t>
            </a: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 for flag icons</a:t>
            </a:r>
          </a:p>
        </p:txBody>
      </p:sp>
    </p:spTree>
    <p:extLst>
      <p:ext uri="{BB962C8B-B14F-4D97-AF65-F5344CB8AC3E}">
        <p14:creationId xmlns:p14="http://schemas.microsoft.com/office/powerpoint/2010/main" val="416520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C47A48-23FC-8F4A-B549-667D56A94182}"/>
              </a:ext>
            </a:extLst>
          </p:cNvPr>
          <p:cNvSpPr>
            <a:spLocks noGrp="1"/>
          </p:cNvSpPr>
          <p:nvPr>
            <p:ph type="body" sz="quarter" idx="10"/>
          </p:nvPr>
        </p:nvSpPr>
        <p:spPr/>
        <p:txBody>
          <a:bodyPr/>
          <a:lstStyle/>
          <a:p>
            <a:r>
              <a:rPr lang="en-AU">
                <a:latin typeface="Calibri"/>
                <a:cs typeface="Calibri"/>
              </a:rPr>
              <a:t>captions/script</a:t>
            </a:r>
            <a:endParaRPr lang="en-AU" dirty="0"/>
          </a:p>
        </p:txBody>
      </p:sp>
      <p:sp>
        <p:nvSpPr>
          <p:cNvPr id="3" name="Rectangle 2">
            <a:extLst>
              <a:ext uri="{FF2B5EF4-FFF2-40B4-BE49-F238E27FC236}">
                <a16:creationId xmlns:a16="http://schemas.microsoft.com/office/drawing/2014/main" id="{6BD31B29-54B0-024A-8A8B-A24C7816AC0F}"/>
              </a:ext>
            </a:extLst>
          </p:cNvPr>
          <p:cNvSpPr/>
          <p:nvPr/>
        </p:nvSpPr>
        <p:spPr>
          <a:xfrm>
            <a:off x="7837714" y="6738257"/>
            <a:ext cx="4354286" cy="646331"/>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You may need to change the height of this box but don’t shrink the text size.</a:t>
            </a:r>
          </a:p>
        </p:txBody>
      </p:sp>
      <p:pic>
        <p:nvPicPr>
          <p:cNvPr id="4" name="Picture 3" descr="Diagram&#10;&#10;Description automatically generated">
            <a:extLst>
              <a:ext uri="{FF2B5EF4-FFF2-40B4-BE49-F238E27FC236}">
                <a16:creationId xmlns:a16="http://schemas.microsoft.com/office/drawing/2014/main" id="{4396A857-355D-AC4A-A19A-7F56C9E610E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521331" y="1608942"/>
            <a:ext cx="6410509" cy="346452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F0ABAC5-1166-D646-9C39-B0BE6D1A9ECD}"/>
                  </a:ext>
                </a:extLst>
              </p14:cNvPr>
              <p14:cNvContentPartPr/>
              <p14:nvPr/>
            </p14:nvContentPartPr>
            <p14:xfrm>
              <a:off x="-3369077" y="3858653"/>
              <a:ext cx="6373800" cy="2903760"/>
            </p14:xfrm>
          </p:contentPart>
        </mc:Choice>
        <mc:Fallback xmlns="">
          <p:pic>
            <p:nvPicPr>
              <p:cNvPr id="5" name="Ink 4">
                <a:extLst>
                  <a:ext uri="{FF2B5EF4-FFF2-40B4-BE49-F238E27FC236}">
                    <a16:creationId xmlns:a16="http://schemas.microsoft.com/office/drawing/2014/main" id="{1F0ABAC5-1166-D646-9C39-B0BE6D1A9ECD}"/>
                  </a:ext>
                </a:extLst>
              </p:cNvPr>
              <p:cNvPicPr/>
              <p:nvPr/>
            </p:nvPicPr>
            <p:blipFill>
              <a:blip r:embed="rId4"/>
              <a:stretch>
                <a:fillRect/>
              </a:stretch>
            </p:blipFill>
            <p:spPr>
              <a:xfrm>
                <a:off x="-3387078" y="3840651"/>
                <a:ext cx="6409442" cy="293940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A428BAC-1C81-CC46-875F-32D32E0BC64E}"/>
                  </a:ext>
                </a:extLst>
              </p14:cNvPr>
              <p14:cNvContentPartPr/>
              <p14:nvPr/>
            </p14:nvContentPartPr>
            <p14:xfrm>
              <a:off x="417763" y="687773"/>
              <a:ext cx="2178360" cy="1276200"/>
            </p14:xfrm>
          </p:contentPart>
        </mc:Choice>
        <mc:Fallback xmlns="">
          <p:pic>
            <p:nvPicPr>
              <p:cNvPr id="6" name="Ink 5">
                <a:extLst>
                  <a:ext uri="{FF2B5EF4-FFF2-40B4-BE49-F238E27FC236}">
                    <a16:creationId xmlns:a16="http://schemas.microsoft.com/office/drawing/2014/main" id="{DA428BAC-1C81-CC46-875F-32D32E0BC64E}"/>
                  </a:ext>
                </a:extLst>
              </p:cNvPr>
              <p:cNvPicPr/>
              <p:nvPr/>
            </p:nvPicPr>
            <p:blipFill>
              <a:blip r:embed="rId6"/>
              <a:stretch>
                <a:fillRect/>
              </a:stretch>
            </p:blipFill>
            <p:spPr>
              <a:xfrm>
                <a:off x="399760" y="669773"/>
                <a:ext cx="2214006" cy="1311840"/>
              </a:xfrm>
              <a:prstGeom prst="rect">
                <a:avLst/>
              </a:prstGeom>
            </p:spPr>
          </p:pic>
        </mc:Fallback>
      </mc:AlternateContent>
      <p:sp>
        <p:nvSpPr>
          <p:cNvPr id="7" name="Rectangle 6">
            <a:extLst>
              <a:ext uri="{FF2B5EF4-FFF2-40B4-BE49-F238E27FC236}">
                <a16:creationId xmlns:a16="http://schemas.microsoft.com/office/drawing/2014/main" id="{1BDCE770-6207-4B42-905F-4861E58BED63}"/>
              </a:ext>
            </a:extLst>
          </p:cNvPr>
          <p:cNvSpPr/>
          <p:nvPr/>
        </p:nvSpPr>
        <p:spPr>
          <a:xfrm>
            <a:off x="-3011526" y="5594776"/>
            <a:ext cx="3011526" cy="923330"/>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Script goes into the caption space – approx. one sentence or phrase per slide</a:t>
            </a:r>
          </a:p>
        </p:txBody>
      </p:sp>
      <p:sp>
        <p:nvSpPr>
          <p:cNvPr id="8" name="Rectangle 7">
            <a:extLst>
              <a:ext uri="{FF2B5EF4-FFF2-40B4-BE49-F238E27FC236}">
                <a16:creationId xmlns:a16="http://schemas.microsoft.com/office/drawing/2014/main" id="{AF4D0753-D2F3-A841-96B2-5B18ADB6660E}"/>
              </a:ext>
            </a:extLst>
          </p:cNvPr>
          <p:cNvSpPr/>
          <p:nvPr/>
        </p:nvSpPr>
        <p:spPr>
          <a:xfrm>
            <a:off x="-681685" y="402543"/>
            <a:ext cx="2385224" cy="923330"/>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Your storyboard tells you what graphics will go on each slide</a:t>
            </a:r>
          </a:p>
        </p:txBody>
      </p:sp>
    </p:spTree>
    <p:extLst>
      <p:ext uri="{BB962C8B-B14F-4D97-AF65-F5344CB8AC3E}">
        <p14:creationId xmlns:p14="http://schemas.microsoft.com/office/powerpoint/2010/main" val="295709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7FBF7D-1888-4D43-9F9D-A23DF0D0973B}"/>
              </a:ext>
            </a:extLst>
          </p:cNvPr>
          <p:cNvSpPr/>
          <p:nvPr/>
        </p:nvSpPr>
        <p:spPr>
          <a:xfrm>
            <a:off x="0" y="6154057"/>
            <a:ext cx="12192000" cy="703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prstClr val="white"/>
                </a:solidFill>
                <a:effectLst/>
                <a:uLnTx/>
                <a:uFillTx/>
                <a:latin typeface="Calibri" panose="020F0502020204030204"/>
                <a:ea typeface="+mn-ea"/>
                <a:cs typeface="+mn-cs"/>
              </a:rPr>
              <a:t>Captions/script will go in this space</a:t>
            </a:r>
          </a:p>
        </p:txBody>
      </p:sp>
      <p:sp>
        <p:nvSpPr>
          <p:cNvPr id="31" name="TextBox 30">
            <a:extLst>
              <a:ext uri="{FF2B5EF4-FFF2-40B4-BE49-F238E27FC236}">
                <a16:creationId xmlns:a16="http://schemas.microsoft.com/office/drawing/2014/main" id="{03EC5F49-BBC6-5242-9A43-E20D3B6CE387}"/>
              </a:ext>
            </a:extLst>
          </p:cNvPr>
          <p:cNvSpPr txBox="1"/>
          <p:nvPr/>
        </p:nvSpPr>
        <p:spPr>
          <a:xfrm rot="18814280">
            <a:off x="2522564" y="4628448"/>
            <a:ext cx="21904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rPr>
              <a:t>(Brady et al., 2016)</a:t>
            </a:r>
          </a:p>
        </p:txBody>
      </p:sp>
      <p:sp>
        <p:nvSpPr>
          <p:cNvPr id="4" name="Rectangle 3">
            <a:extLst>
              <a:ext uri="{FF2B5EF4-FFF2-40B4-BE49-F238E27FC236}">
                <a16:creationId xmlns:a16="http://schemas.microsoft.com/office/drawing/2014/main" id="{73469C21-EAED-4F49-B4CF-341E6DF922A4}"/>
              </a:ext>
            </a:extLst>
          </p:cNvPr>
          <p:cNvSpPr/>
          <p:nvPr/>
        </p:nvSpPr>
        <p:spPr>
          <a:xfrm>
            <a:off x="8405308" y="0"/>
            <a:ext cx="3786692" cy="2130014"/>
          </a:xfrm>
          <a:prstGeom prst="rect">
            <a:avLst/>
          </a:prstGeom>
          <a:pattFill prst="solidDmnd">
            <a:fgClr>
              <a:schemeClr val="bg1"/>
            </a:fgClr>
            <a:bgClr>
              <a:schemeClr val="tx1">
                <a:lumMod val="10000"/>
                <a:lumOff val="90000"/>
              </a:schemeClr>
            </a:bgClr>
          </a:pattFill>
          <a:ln w="28575">
            <a:solidFill>
              <a:schemeClr val="bg1">
                <a:lumMod val="75000"/>
              </a:schemeClr>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A6658DA-40C4-D947-BA01-C494F0E020BA}"/>
              </a:ext>
            </a:extLst>
          </p:cNvPr>
          <p:cNvSpPr/>
          <p:nvPr/>
        </p:nvSpPr>
        <p:spPr>
          <a:xfrm>
            <a:off x="7462645" y="2034725"/>
            <a:ext cx="3514488" cy="1477328"/>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If you are recording a ‘</a:t>
            </a:r>
            <a:r>
              <a:rPr kumimoji="0" lang="en-AU" sz="1800" b="0" i="0" u="none" strike="noStrike" kern="1200" cap="none" spc="0" normalizeH="0" baseline="0" noProof="0" dirty="0" err="1">
                <a:ln>
                  <a:noFill/>
                </a:ln>
                <a:solidFill>
                  <a:srgbClr val="7030A0"/>
                </a:solidFill>
                <a:effectLst/>
                <a:uLnTx/>
                <a:uFillTx/>
                <a:latin typeface="Calibri" panose="020F0502020204030204"/>
                <a:ea typeface="+mn-ea"/>
                <a:cs typeface="+mn-cs"/>
              </a:rPr>
              <a:t>talkin</a:t>
            </a:r>
            <a:r>
              <a:rPr lang="en-AU" dirty="0">
                <a:solidFill>
                  <a:srgbClr val="7030A0"/>
                </a:solidFill>
                <a:latin typeface="Calibri" panose="020F0502020204030204"/>
              </a:rPr>
              <a:t>g head’ </a:t>
            </a: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make sure you leave a space on each slide for the video element. You don’t want your text or graphics covered up by your video.</a:t>
            </a:r>
          </a:p>
        </p:txBody>
      </p:sp>
    </p:spTree>
    <p:extLst>
      <p:ext uri="{BB962C8B-B14F-4D97-AF65-F5344CB8AC3E}">
        <p14:creationId xmlns:p14="http://schemas.microsoft.com/office/powerpoint/2010/main" val="97063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3BCB-7B90-6A46-9AD8-965E2B6D1467}"/>
              </a:ext>
            </a:extLst>
          </p:cNvPr>
          <p:cNvSpPr>
            <a:spLocks noGrp="1"/>
          </p:cNvSpPr>
          <p:nvPr>
            <p:ph type="ctrTitle"/>
          </p:nvPr>
        </p:nvSpPr>
        <p:spPr/>
        <p:txBody>
          <a:bodyPr/>
          <a:lstStyle/>
          <a:p>
            <a:endParaRPr lang="en-AU" dirty="0"/>
          </a:p>
        </p:txBody>
      </p:sp>
      <p:sp>
        <p:nvSpPr>
          <p:cNvPr id="3" name="Picture Placeholder 2">
            <a:extLst>
              <a:ext uri="{FF2B5EF4-FFF2-40B4-BE49-F238E27FC236}">
                <a16:creationId xmlns:a16="http://schemas.microsoft.com/office/drawing/2014/main" id="{846084D9-CDF6-344D-B053-0F135C83FA7E}"/>
              </a:ext>
            </a:extLst>
          </p:cNvPr>
          <p:cNvSpPr>
            <a:spLocks noGrp="1"/>
          </p:cNvSpPr>
          <p:nvPr>
            <p:ph type="pic" sz="quarter" idx="10"/>
          </p:nvPr>
        </p:nvSpPr>
        <p:spPr/>
      </p:sp>
      <p:sp>
        <p:nvSpPr>
          <p:cNvPr id="4" name="Picture Placeholder 3">
            <a:extLst>
              <a:ext uri="{FF2B5EF4-FFF2-40B4-BE49-F238E27FC236}">
                <a16:creationId xmlns:a16="http://schemas.microsoft.com/office/drawing/2014/main" id="{2CD36721-E058-8C43-B740-CF13C7B0649B}"/>
              </a:ext>
            </a:extLst>
          </p:cNvPr>
          <p:cNvSpPr>
            <a:spLocks noGrp="1"/>
          </p:cNvSpPr>
          <p:nvPr>
            <p:ph type="pic" sz="quarter" idx="11"/>
          </p:nvPr>
        </p:nvSpPr>
        <p:spPr/>
      </p:sp>
      <p:sp>
        <p:nvSpPr>
          <p:cNvPr id="5" name="Picture Placeholder 4">
            <a:extLst>
              <a:ext uri="{FF2B5EF4-FFF2-40B4-BE49-F238E27FC236}">
                <a16:creationId xmlns:a16="http://schemas.microsoft.com/office/drawing/2014/main" id="{0BD0E1FE-EC3A-DD4F-84CA-685C36CB739E}"/>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C4636011-DDF4-864C-A8F8-C554A8996D21}"/>
              </a:ext>
            </a:extLst>
          </p:cNvPr>
          <p:cNvSpPr>
            <a:spLocks noGrp="1"/>
          </p:cNvSpPr>
          <p:nvPr>
            <p:ph type="pic" sz="quarter" idx="13"/>
          </p:nvPr>
        </p:nvSpPr>
        <p:spPr/>
      </p:sp>
      <p:sp>
        <p:nvSpPr>
          <p:cNvPr id="7" name="Text Placeholder 6">
            <a:extLst>
              <a:ext uri="{FF2B5EF4-FFF2-40B4-BE49-F238E27FC236}">
                <a16:creationId xmlns:a16="http://schemas.microsoft.com/office/drawing/2014/main" id="{5B5DD382-A0C1-B54D-9E3B-8F849CF70F03}"/>
              </a:ext>
            </a:extLst>
          </p:cNvPr>
          <p:cNvSpPr>
            <a:spLocks noGrp="1"/>
          </p:cNvSpPr>
          <p:nvPr>
            <p:ph type="body" sz="quarter" idx="14"/>
          </p:nvPr>
        </p:nvSpPr>
        <p:spPr/>
        <p:txBody>
          <a:bodyPr/>
          <a:lstStyle/>
          <a:p>
            <a:endParaRPr lang="en-AU" dirty="0"/>
          </a:p>
        </p:txBody>
      </p:sp>
      <p:sp>
        <p:nvSpPr>
          <p:cNvPr id="8" name="Text Placeholder 7">
            <a:extLst>
              <a:ext uri="{FF2B5EF4-FFF2-40B4-BE49-F238E27FC236}">
                <a16:creationId xmlns:a16="http://schemas.microsoft.com/office/drawing/2014/main" id="{57CEEFCA-47B3-BC41-A693-5010085A09DC}"/>
              </a:ext>
            </a:extLst>
          </p:cNvPr>
          <p:cNvSpPr>
            <a:spLocks noGrp="1"/>
          </p:cNvSpPr>
          <p:nvPr>
            <p:ph type="body" sz="quarter" idx="15"/>
          </p:nvPr>
        </p:nvSpPr>
        <p:spPr/>
        <p:txBody>
          <a:bodyPr/>
          <a:lstStyle/>
          <a:p>
            <a:endParaRPr lang="en-AU"/>
          </a:p>
        </p:txBody>
      </p:sp>
      <p:sp>
        <p:nvSpPr>
          <p:cNvPr id="9" name="Text Placeholder 8">
            <a:extLst>
              <a:ext uri="{FF2B5EF4-FFF2-40B4-BE49-F238E27FC236}">
                <a16:creationId xmlns:a16="http://schemas.microsoft.com/office/drawing/2014/main" id="{30D0D6B5-FDBB-9D47-9D16-F4D4F4375790}"/>
              </a:ext>
            </a:extLst>
          </p:cNvPr>
          <p:cNvSpPr>
            <a:spLocks noGrp="1"/>
          </p:cNvSpPr>
          <p:nvPr>
            <p:ph type="body" sz="quarter" idx="16"/>
          </p:nvPr>
        </p:nvSpPr>
        <p:spPr/>
        <p:txBody>
          <a:bodyPr/>
          <a:lstStyle/>
          <a:p>
            <a:endParaRPr lang="en-AU"/>
          </a:p>
        </p:txBody>
      </p:sp>
      <p:sp>
        <p:nvSpPr>
          <p:cNvPr id="10" name="Text Placeholder 9">
            <a:extLst>
              <a:ext uri="{FF2B5EF4-FFF2-40B4-BE49-F238E27FC236}">
                <a16:creationId xmlns:a16="http://schemas.microsoft.com/office/drawing/2014/main" id="{792B1C91-E21E-CD47-815F-7A5186F6C38F}"/>
              </a:ext>
            </a:extLst>
          </p:cNvPr>
          <p:cNvSpPr>
            <a:spLocks noGrp="1"/>
          </p:cNvSpPr>
          <p:nvPr>
            <p:ph type="body" sz="quarter" idx="17"/>
          </p:nvPr>
        </p:nvSpPr>
        <p:spPr/>
        <p:txBody>
          <a:bodyPr/>
          <a:lstStyle/>
          <a:p>
            <a:endParaRPr lang="en-AU"/>
          </a:p>
        </p:txBody>
      </p:sp>
      <p:sp>
        <p:nvSpPr>
          <p:cNvPr id="11" name="Rectangle 10">
            <a:extLst>
              <a:ext uri="{FF2B5EF4-FFF2-40B4-BE49-F238E27FC236}">
                <a16:creationId xmlns:a16="http://schemas.microsoft.com/office/drawing/2014/main" id="{9EDB4804-7465-AF45-9065-77D42AF6A5A8}"/>
              </a:ext>
            </a:extLst>
          </p:cNvPr>
          <p:cNvSpPr/>
          <p:nvPr/>
        </p:nvSpPr>
        <p:spPr>
          <a:xfrm>
            <a:off x="576605" y="2106883"/>
            <a:ext cx="3834490" cy="369332"/>
          </a:xfrm>
          <a:prstGeom prst="rect">
            <a:avLst/>
          </a:prstGeom>
          <a:solidFill>
            <a:srgbClr val="EEDEFF"/>
          </a:solidFill>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7030A0"/>
                </a:solidFill>
                <a:effectLst/>
                <a:uLnTx/>
                <a:uFillTx/>
                <a:latin typeface="Calibri" panose="020F0502020204030204"/>
                <a:ea typeface="+mn-ea"/>
                <a:cs typeface="+mn-cs"/>
              </a:rPr>
              <a:t>Repeated title and authors, logos</a:t>
            </a:r>
          </a:p>
        </p:txBody>
      </p:sp>
    </p:spTree>
    <p:extLst>
      <p:ext uri="{BB962C8B-B14F-4D97-AF65-F5344CB8AC3E}">
        <p14:creationId xmlns:p14="http://schemas.microsoft.com/office/powerpoint/2010/main" val="119719927"/>
      </p:ext>
    </p:extLst>
  </p:cSld>
  <p:clrMapOvr>
    <a:masterClrMapping/>
  </p:clrMapOvr>
</p:sld>
</file>

<file path=ppt/theme/theme1.xml><?xml version="1.0" encoding="utf-8"?>
<a:theme xmlns:a="http://schemas.openxmlformats.org/drawingml/2006/main" name="1_Office Theme">
  <a:themeElements>
    <a:clrScheme name="Custom 1">
      <a:dk1>
        <a:srgbClr val="131414"/>
      </a:dk1>
      <a:lt1>
        <a:srgbClr val="FFFFFF"/>
      </a:lt1>
      <a:dk2>
        <a:srgbClr val="5F5F5F"/>
      </a:dk2>
      <a:lt2>
        <a:srgbClr val="D8DDE2"/>
      </a:lt2>
      <a:accent1>
        <a:srgbClr val="CB4137"/>
      </a:accent1>
      <a:accent2>
        <a:srgbClr val="A55656"/>
      </a:accent2>
      <a:accent3>
        <a:srgbClr val="A76737"/>
      </a:accent3>
      <a:accent4>
        <a:srgbClr val="C18F44"/>
      </a:accent4>
      <a:accent5>
        <a:srgbClr val="CFBB4E"/>
      </a:accent5>
      <a:accent6>
        <a:srgbClr val="F9DB50"/>
      </a:accent6>
      <a:hlink>
        <a:srgbClr val="B1EE07"/>
      </a:hlink>
      <a:folHlink>
        <a:srgbClr val="7E972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6687ADD1F540418F35EDF7149FF650" ma:contentTypeVersion="15" ma:contentTypeDescription="Create a new document." ma:contentTypeScope="" ma:versionID="39b8c5258115230252d819bffcd7620a">
  <xsd:schema xmlns:xsd="http://www.w3.org/2001/XMLSchema" xmlns:xs="http://www.w3.org/2001/XMLSchema" xmlns:p="http://schemas.microsoft.com/office/2006/metadata/properties" xmlns:ns2="9570a835-b6e7-449e-b535-0e7770a891da" xmlns:ns3="47fcf7b9-7581-48c3-a5d4-5d98fa5c469a" targetNamespace="http://schemas.microsoft.com/office/2006/metadata/properties" ma:root="true" ma:fieldsID="fdfbc600bd832c6868c717ccb616af1c" ns2:_="" ns3:_="">
    <xsd:import namespace="9570a835-b6e7-449e-b535-0e7770a891da"/>
    <xsd:import namespace="47fcf7b9-7581-48c3-a5d4-5d98fa5c469a"/>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70a835-b6e7-449e-b535-0e7770a891da"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3b76b242-6fdc-4a91-9ac1-a1e9a1762e49"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fcf7b9-7581-48c3-a5d4-5d98fa5c469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c9d6b95-11cb-4afb-91be-62f137f6373b}" ma:internalName="TaxCatchAll" ma:showField="CatchAllData" ma:web="47fcf7b9-7581-48c3-a5d4-5d98fa5c469a">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fcf7b9-7581-48c3-a5d4-5d98fa5c469a" xsi:nil="true"/>
    <lcf76f155ced4ddcb4097134ff3c332f xmlns="9570a835-b6e7-449e-b535-0e7770a891d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406D668-2ED8-4047-B240-EAB259E41CB0}"/>
</file>

<file path=customXml/itemProps2.xml><?xml version="1.0" encoding="utf-8"?>
<ds:datastoreItem xmlns:ds="http://schemas.openxmlformats.org/officeDocument/2006/customXml" ds:itemID="{0C51A3DD-557C-465D-85DA-72078F0309DC}"/>
</file>

<file path=customXml/itemProps3.xml><?xml version="1.0" encoding="utf-8"?>
<ds:datastoreItem xmlns:ds="http://schemas.openxmlformats.org/officeDocument/2006/customXml" ds:itemID="{2A97A2B1-2EBA-4D4F-9616-DAA890AD7978}"/>
</file>

<file path=docProps/app.xml><?xml version="1.0" encoding="utf-8"?>
<Properties xmlns="http://schemas.openxmlformats.org/officeDocument/2006/extended-properties" xmlns:vt="http://schemas.openxmlformats.org/officeDocument/2006/docPropsVTypes">
  <TotalTime>5618</TotalTime>
  <Words>242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PIERCE</dc:creator>
  <cp:lastModifiedBy>John</cp:lastModifiedBy>
  <cp:revision>14</cp:revision>
  <dcterms:created xsi:type="dcterms:W3CDTF">2020-11-28T09:46:27Z</dcterms:created>
  <dcterms:modified xsi:type="dcterms:W3CDTF">2021-06-07T02:55:28Z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ContentTypeId">
    <vt:lpwstr>0x010100C76687ADD1F540418F35EDF7149FF650</vt:lpwstr>
  </property>
  <property fmtid="{D5CDD505-2E9C-101B-9397-08002B2CF9AE}" pid="6" name="MediaServiceImageTags">
    <vt:lpwstr/>
  </property>
</Properties>
</file>