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312" r:id="rId2"/>
    <p:sldId id="311" r:id="rId3"/>
    <p:sldId id="314" r:id="rId4"/>
    <p:sldId id="272" r:id="rId5"/>
    <p:sldId id="315" r:id="rId6"/>
    <p:sldId id="31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5" d="100"/>
          <a:sy n="65" d="100"/>
        </p:scale>
        <p:origin x="48"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BE04A-6491-4AED-9B4F-9122F1837A60}" type="datetimeFigureOut">
              <a:rPr lang="en-US" smtClean="0"/>
              <a:t>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736E73-83B6-421B-AA4E-CF51CFF773C8}" type="slidenum">
              <a:rPr lang="en-US" smtClean="0"/>
              <a:t>‹#›</a:t>
            </a:fld>
            <a:endParaRPr lang="en-US"/>
          </a:p>
        </p:txBody>
      </p:sp>
    </p:spTree>
    <p:extLst>
      <p:ext uri="{BB962C8B-B14F-4D97-AF65-F5344CB8AC3E}">
        <p14:creationId xmlns:p14="http://schemas.microsoft.com/office/powerpoint/2010/main" val="2817459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7"/>
        <p:cNvGrpSpPr/>
        <p:nvPr/>
      </p:nvGrpSpPr>
      <p:grpSpPr>
        <a:xfrm>
          <a:off x="0" y="0"/>
          <a:ext cx="0" cy="0"/>
          <a:chOff x="0" y="0"/>
          <a:chExt cx="0" cy="0"/>
        </a:xfrm>
      </p:grpSpPr>
      <p:sp>
        <p:nvSpPr>
          <p:cNvPr id="2538" name="Google Shape;2538;g1cf83a1021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9" name="Google Shape;2539;g1cf83a1021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083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7"/>
        <p:cNvGrpSpPr/>
        <p:nvPr/>
      </p:nvGrpSpPr>
      <p:grpSpPr>
        <a:xfrm>
          <a:off x="0" y="0"/>
          <a:ext cx="0" cy="0"/>
          <a:chOff x="0" y="0"/>
          <a:chExt cx="0" cy="0"/>
        </a:xfrm>
      </p:grpSpPr>
      <p:sp>
        <p:nvSpPr>
          <p:cNvPr id="2538" name="Google Shape;2538;g1cf83a1021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9" name="Google Shape;2539;g1cf83a1021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038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7"/>
        <p:cNvGrpSpPr/>
        <p:nvPr/>
      </p:nvGrpSpPr>
      <p:grpSpPr>
        <a:xfrm>
          <a:off x="0" y="0"/>
          <a:ext cx="0" cy="0"/>
          <a:chOff x="0" y="0"/>
          <a:chExt cx="0" cy="0"/>
        </a:xfrm>
      </p:grpSpPr>
      <p:sp>
        <p:nvSpPr>
          <p:cNvPr id="2538" name="Google Shape;2538;g1cf83a1021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9" name="Google Shape;2539;g1cf83a1021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470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7"/>
        <p:cNvGrpSpPr/>
        <p:nvPr/>
      </p:nvGrpSpPr>
      <p:grpSpPr>
        <a:xfrm>
          <a:off x="0" y="0"/>
          <a:ext cx="0" cy="0"/>
          <a:chOff x="0" y="0"/>
          <a:chExt cx="0" cy="0"/>
        </a:xfrm>
      </p:grpSpPr>
      <p:sp>
        <p:nvSpPr>
          <p:cNvPr id="2538" name="Google Shape;2538;g1cf83a1021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9" name="Google Shape;2539;g1cf83a1021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7"/>
        <p:cNvGrpSpPr/>
        <p:nvPr/>
      </p:nvGrpSpPr>
      <p:grpSpPr>
        <a:xfrm>
          <a:off x="0" y="0"/>
          <a:ext cx="0" cy="0"/>
          <a:chOff x="0" y="0"/>
          <a:chExt cx="0" cy="0"/>
        </a:xfrm>
      </p:grpSpPr>
      <p:sp>
        <p:nvSpPr>
          <p:cNvPr id="2538" name="Google Shape;2538;g1cf83a1021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9" name="Google Shape;2539;g1cf83a1021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7889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7"/>
        <p:cNvGrpSpPr/>
        <p:nvPr/>
      </p:nvGrpSpPr>
      <p:grpSpPr>
        <a:xfrm>
          <a:off x="0" y="0"/>
          <a:ext cx="0" cy="0"/>
          <a:chOff x="0" y="0"/>
          <a:chExt cx="0" cy="0"/>
        </a:xfrm>
      </p:grpSpPr>
      <p:sp>
        <p:nvSpPr>
          <p:cNvPr id="2538" name="Google Shape;2538;g1cf83a1021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9" name="Google Shape;2539;g1cf83a1021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941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301199" y="5872701"/>
            <a:ext cx="8862100" cy="1096500"/>
          </a:xfrm>
          <a:custGeom>
            <a:avLst/>
            <a:gdLst/>
            <a:ahLst/>
            <a:cxnLst/>
            <a:rect l="l" t="t" r="r" b="b"/>
            <a:pathLst>
              <a:path w="265863" h="32895" extrusionOk="0">
                <a:moveTo>
                  <a:pt x="0" y="7803"/>
                </a:moveTo>
                <a:lnTo>
                  <a:pt x="97657" y="7803"/>
                </a:lnTo>
                <a:lnTo>
                  <a:pt x="111173" y="0"/>
                </a:lnTo>
                <a:lnTo>
                  <a:pt x="174810" y="0"/>
                </a:lnTo>
                <a:lnTo>
                  <a:pt x="188946" y="8161"/>
                </a:lnTo>
                <a:lnTo>
                  <a:pt x="222422" y="8161"/>
                </a:lnTo>
                <a:lnTo>
                  <a:pt x="261521" y="30735"/>
                </a:lnTo>
                <a:lnTo>
                  <a:pt x="265863" y="32895"/>
                </a:lnTo>
              </a:path>
            </a:pathLst>
          </a:custGeom>
          <a:noFill/>
          <a:ln w="9525" cap="flat" cmpd="sng">
            <a:solidFill>
              <a:schemeClr val="accent4"/>
            </a:solidFill>
            <a:prstDash val="solid"/>
            <a:round/>
            <a:headEnd type="none" w="med" len="med"/>
            <a:tailEnd type="none" w="med" len="med"/>
          </a:ln>
        </p:spPr>
      </p:sp>
      <p:sp>
        <p:nvSpPr>
          <p:cNvPr id="10" name="Google Shape;10;p2"/>
          <p:cNvSpPr/>
          <p:nvPr/>
        </p:nvSpPr>
        <p:spPr>
          <a:xfrm flipH="1">
            <a:off x="249814" y="5066665"/>
            <a:ext cx="2026148" cy="2027225"/>
          </a:xfrm>
          <a:custGeom>
            <a:avLst/>
            <a:gdLst/>
            <a:ahLst/>
            <a:cxnLst/>
            <a:rect l="l" t="t" r="r" b="b"/>
            <a:pathLst>
              <a:path w="16925" h="16934" extrusionOk="0">
                <a:moveTo>
                  <a:pt x="8467" y="420"/>
                </a:moveTo>
                <a:cubicBezTo>
                  <a:pt x="12901" y="420"/>
                  <a:pt x="16505" y="4033"/>
                  <a:pt x="16505" y="8467"/>
                </a:cubicBezTo>
                <a:cubicBezTo>
                  <a:pt x="16505" y="12901"/>
                  <a:pt x="12901" y="16514"/>
                  <a:pt x="8467" y="16514"/>
                </a:cubicBezTo>
                <a:cubicBezTo>
                  <a:pt x="4024" y="16514"/>
                  <a:pt x="420" y="12901"/>
                  <a:pt x="420" y="8467"/>
                </a:cubicBezTo>
                <a:cubicBezTo>
                  <a:pt x="420" y="4033"/>
                  <a:pt x="4024" y="420"/>
                  <a:pt x="8467" y="420"/>
                </a:cubicBezTo>
                <a:close/>
                <a:moveTo>
                  <a:pt x="8467" y="1"/>
                </a:moveTo>
                <a:cubicBezTo>
                  <a:pt x="3792" y="1"/>
                  <a:pt x="1" y="3801"/>
                  <a:pt x="1" y="8467"/>
                </a:cubicBezTo>
                <a:cubicBezTo>
                  <a:pt x="1" y="13133"/>
                  <a:pt x="3792" y="16933"/>
                  <a:pt x="8467" y="16933"/>
                </a:cubicBezTo>
                <a:cubicBezTo>
                  <a:pt x="13133" y="16933"/>
                  <a:pt x="16924" y="13133"/>
                  <a:pt x="16924" y="8467"/>
                </a:cubicBezTo>
                <a:cubicBezTo>
                  <a:pt x="16924" y="3801"/>
                  <a:pt x="13133" y="1"/>
                  <a:pt x="846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11600" y="-646067"/>
            <a:ext cx="6627767" cy="1365267"/>
          </a:xfrm>
          <a:custGeom>
            <a:avLst/>
            <a:gdLst/>
            <a:ahLst/>
            <a:cxnLst/>
            <a:rect l="l" t="t" r="r" b="b"/>
            <a:pathLst>
              <a:path w="198833" h="40958" extrusionOk="0">
                <a:moveTo>
                  <a:pt x="0" y="40958"/>
                </a:moveTo>
                <a:lnTo>
                  <a:pt x="127892" y="40958"/>
                </a:lnTo>
                <a:lnTo>
                  <a:pt x="198833" y="0"/>
                </a:lnTo>
              </a:path>
            </a:pathLst>
          </a:custGeom>
          <a:noFill/>
          <a:ln w="9525" cap="flat" cmpd="sng">
            <a:solidFill>
              <a:schemeClr val="accent4"/>
            </a:solidFill>
            <a:prstDash val="solid"/>
            <a:round/>
            <a:headEnd type="none" w="med" len="med"/>
            <a:tailEnd type="none" w="med" len="med"/>
          </a:ln>
        </p:spPr>
      </p:sp>
      <p:sp>
        <p:nvSpPr>
          <p:cNvPr id="12" name="Google Shape;12;p2"/>
          <p:cNvSpPr/>
          <p:nvPr/>
        </p:nvSpPr>
        <p:spPr>
          <a:xfrm>
            <a:off x="139000" y="-167"/>
            <a:ext cx="81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flipH="1">
            <a:off x="4119014" y="-1308035"/>
            <a:ext cx="2026148" cy="2027225"/>
          </a:xfrm>
          <a:custGeom>
            <a:avLst/>
            <a:gdLst/>
            <a:ahLst/>
            <a:cxnLst/>
            <a:rect l="l" t="t" r="r" b="b"/>
            <a:pathLst>
              <a:path w="16925" h="16934" extrusionOk="0">
                <a:moveTo>
                  <a:pt x="8467" y="420"/>
                </a:moveTo>
                <a:cubicBezTo>
                  <a:pt x="12901" y="420"/>
                  <a:pt x="16505" y="4033"/>
                  <a:pt x="16505" y="8467"/>
                </a:cubicBezTo>
                <a:cubicBezTo>
                  <a:pt x="16505" y="12901"/>
                  <a:pt x="12901" y="16514"/>
                  <a:pt x="8467" y="16514"/>
                </a:cubicBezTo>
                <a:cubicBezTo>
                  <a:pt x="4024" y="16514"/>
                  <a:pt x="420" y="12901"/>
                  <a:pt x="420" y="8467"/>
                </a:cubicBezTo>
                <a:cubicBezTo>
                  <a:pt x="420" y="4033"/>
                  <a:pt x="4024" y="420"/>
                  <a:pt x="8467" y="420"/>
                </a:cubicBezTo>
                <a:close/>
                <a:moveTo>
                  <a:pt x="8467" y="1"/>
                </a:moveTo>
                <a:cubicBezTo>
                  <a:pt x="3792" y="1"/>
                  <a:pt x="1" y="3801"/>
                  <a:pt x="1" y="8467"/>
                </a:cubicBezTo>
                <a:cubicBezTo>
                  <a:pt x="1" y="13133"/>
                  <a:pt x="3792" y="16933"/>
                  <a:pt x="8467" y="16933"/>
                </a:cubicBezTo>
                <a:cubicBezTo>
                  <a:pt x="13133" y="16933"/>
                  <a:pt x="16924" y="13133"/>
                  <a:pt x="16924" y="8467"/>
                </a:cubicBezTo>
                <a:cubicBezTo>
                  <a:pt x="16924" y="3801"/>
                  <a:pt x="13133" y="1"/>
                  <a:pt x="846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txBox="1">
            <a:spLocks noGrp="1"/>
          </p:cNvSpPr>
          <p:nvPr>
            <p:ph type="ctrTitle"/>
          </p:nvPr>
        </p:nvSpPr>
        <p:spPr>
          <a:xfrm flipH="1">
            <a:off x="1147867" y="1725133"/>
            <a:ext cx="6390000" cy="2263200"/>
          </a:xfrm>
          <a:prstGeom prst="rect">
            <a:avLst/>
          </a:prstGeom>
        </p:spPr>
        <p:txBody>
          <a:bodyPr spcFirstLastPara="1" wrap="square" lIns="91425" tIns="91425" rIns="91425" bIns="91425" anchor="t" anchorCtr="0">
            <a:noAutofit/>
          </a:bodyPr>
          <a:lstStyle>
            <a:lvl1pPr lvl="0" algn="l">
              <a:spcBef>
                <a:spcPts val="0"/>
              </a:spcBef>
              <a:spcAft>
                <a:spcPts val="0"/>
              </a:spcAft>
              <a:buSzPts val="3400"/>
              <a:buNone/>
              <a:defRPr sz="4533"/>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5" name="Google Shape;15;p2"/>
          <p:cNvSpPr txBox="1">
            <a:spLocks noGrp="1"/>
          </p:cNvSpPr>
          <p:nvPr>
            <p:ph type="subTitle" idx="1"/>
          </p:nvPr>
        </p:nvSpPr>
        <p:spPr>
          <a:xfrm flipH="1">
            <a:off x="1147736" y="4133451"/>
            <a:ext cx="5145200" cy="5864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133"/>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1189861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06"/>
        <p:cNvGrpSpPr/>
        <p:nvPr/>
      </p:nvGrpSpPr>
      <p:grpSpPr>
        <a:xfrm>
          <a:off x="0" y="0"/>
          <a:ext cx="0" cy="0"/>
          <a:chOff x="0" y="0"/>
          <a:chExt cx="0" cy="0"/>
        </a:xfrm>
      </p:grpSpPr>
      <p:sp>
        <p:nvSpPr>
          <p:cNvPr id="307" name="Google Shape;307;p21"/>
          <p:cNvSpPr/>
          <p:nvPr/>
        </p:nvSpPr>
        <p:spPr>
          <a:xfrm>
            <a:off x="11394047" y="2263898"/>
            <a:ext cx="2026148" cy="2027225"/>
          </a:xfrm>
          <a:custGeom>
            <a:avLst/>
            <a:gdLst/>
            <a:ahLst/>
            <a:cxnLst/>
            <a:rect l="l" t="t" r="r" b="b"/>
            <a:pathLst>
              <a:path w="16925" h="16934" extrusionOk="0">
                <a:moveTo>
                  <a:pt x="8467" y="420"/>
                </a:moveTo>
                <a:cubicBezTo>
                  <a:pt x="12901" y="420"/>
                  <a:pt x="16505" y="4033"/>
                  <a:pt x="16505" y="8467"/>
                </a:cubicBezTo>
                <a:cubicBezTo>
                  <a:pt x="16505" y="12901"/>
                  <a:pt x="12901" y="16514"/>
                  <a:pt x="8467" y="16514"/>
                </a:cubicBezTo>
                <a:cubicBezTo>
                  <a:pt x="4024" y="16514"/>
                  <a:pt x="420" y="12901"/>
                  <a:pt x="420" y="8467"/>
                </a:cubicBezTo>
                <a:cubicBezTo>
                  <a:pt x="420" y="4033"/>
                  <a:pt x="4024" y="420"/>
                  <a:pt x="8467" y="420"/>
                </a:cubicBezTo>
                <a:close/>
                <a:moveTo>
                  <a:pt x="8467" y="1"/>
                </a:moveTo>
                <a:cubicBezTo>
                  <a:pt x="3792" y="1"/>
                  <a:pt x="1" y="3801"/>
                  <a:pt x="1" y="8467"/>
                </a:cubicBezTo>
                <a:cubicBezTo>
                  <a:pt x="1" y="13133"/>
                  <a:pt x="3792" y="16933"/>
                  <a:pt x="8467" y="16933"/>
                </a:cubicBezTo>
                <a:cubicBezTo>
                  <a:pt x="13133" y="16933"/>
                  <a:pt x="16924" y="13133"/>
                  <a:pt x="16924" y="8467"/>
                </a:cubicBezTo>
                <a:cubicBezTo>
                  <a:pt x="16924" y="3801"/>
                  <a:pt x="13133" y="1"/>
                  <a:pt x="846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8" name="Google Shape;308;p21"/>
          <p:cNvSpPr/>
          <p:nvPr/>
        </p:nvSpPr>
        <p:spPr>
          <a:xfrm flipH="1">
            <a:off x="-9" y="62467"/>
            <a:ext cx="12418533" cy="478367"/>
          </a:xfrm>
          <a:custGeom>
            <a:avLst/>
            <a:gdLst/>
            <a:ahLst/>
            <a:cxnLst/>
            <a:rect l="l" t="t" r="r" b="b"/>
            <a:pathLst>
              <a:path w="372556" h="14351" extrusionOk="0">
                <a:moveTo>
                  <a:pt x="372556" y="0"/>
                </a:moveTo>
                <a:lnTo>
                  <a:pt x="347700" y="14351"/>
                </a:lnTo>
                <a:lnTo>
                  <a:pt x="222422" y="14351"/>
                </a:lnTo>
                <a:lnTo>
                  <a:pt x="196380" y="7373"/>
                </a:lnTo>
                <a:lnTo>
                  <a:pt x="0" y="7373"/>
                </a:lnTo>
              </a:path>
            </a:pathLst>
          </a:custGeom>
          <a:noFill/>
          <a:ln w="9525" cap="flat" cmpd="sng">
            <a:solidFill>
              <a:schemeClr val="accent4"/>
            </a:solidFill>
            <a:prstDash val="solid"/>
            <a:round/>
            <a:headEnd type="none" w="med" len="med"/>
            <a:tailEnd type="none" w="med" len="med"/>
          </a:ln>
        </p:spPr>
      </p:sp>
      <p:grpSp>
        <p:nvGrpSpPr>
          <p:cNvPr id="309" name="Google Shape;309;p21"/>
          <p:cNvGrpSpPr/>
          <p:nvPr/>
        </p:nvGrpSpPr>
        <p:grpSpPr>
          <a:xfrm flipH="1">
            <a:off x="663009" y="6401200"/>
            <a:ext cx="575567" cy="194400"/>
            <a:chOff x="1059975" y="1389000"/>
            <a:chExt cx="431675" cy="145800"/>
          </a:xfrm>
        </p:grpSpPr>
        <p:sp>
          <p:nvSpPr>
            <p:cNvPr id="310" name="Google Shape;310;p21"/>
            <p:cNvSpPr/>
            <p:nvPr/>
          </p:nvSpPr>
          <p:spPr>
            <a:xfrm>
              <a:off x="1059975"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21"/>
            <p:cNvSpPr/>
            <p:nvPr/>
          </p:nvSpPr>
          <p:spPr>
            <a:xfrm>
              <a:off x="1138750"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21"/>
            <p:cNvSpPr/>
            <p:nvPr/>
          </p:nvSpPr>
          <p:spPr>
            <a:xfrm>
              <a:off x="1217525"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21"/>
            <p:cNvSpPr/>
            <p:nvPr/>
          </p:nvSpPr>
          <p:spPr>
            <a:xfrm>
              <a:off x="1296300"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21"/>
            <p:cNvSpPr/>
            <p:nvPr/>
          </p:nvSpPr>
          <p:spPr>
            <a:xfrm>
              <a:off x="1375075"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21"/>
            <p:cNvSpPr/>
            <p:nvPr/>
          </p:nvSpPr>
          <p:spPr>
            <a:xfrm>
              <a:off x="1453850"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6" name="Google Shape;316;p21"/>
          <p:cNvSpPr/>
          <p:nvPr/>
        </p:nvSpPr>
        <p:spPr>
          <a:xfrm flipH="1">
            <a:off x="6556158" y="6401201"/>
            <a:ext cx="5635833" cy="677700"/>
          </a:xfrm>
          <a:custGeom>
            <a:avLst/>
            <a:gdLst/>
            <a:ahLst/>
            <a:cxnLst/>
            <a:rect l="l" t="t" r="r" b="b"/>
            <a:pathLst>
              <a:path w="169075" h="20331" extrusionOk="0">
                <a:moveTo>
                  <a:pt x="0" y="0"/>
                </a:moveTo>
                <a:lnTo>
                  <a:pt x="148744" y="0"/>
                </a:lnTo>
                <a:lnTo>
                  <a:pt x="169075" y="20331"/>
                </a:lnTo>
              </a:path>
            </a:pathLst>
          </a:custGeom>
          <a:noFill/>
          <a:ln w="9525" cap="flat" cmpd="sng">
            <a:solidFill>
              <a:schemeClr val="accent4"/>
            </a:solidFill>
            <a:prstDash val="solid"/>
            <a:round/>
            <a:headEnd type="none" w="med" len="med"/>
            <a:tailEnd type="none" w="med" len="med"/>
          </a:ln>
        </p:spPr>
      </p:sp>
      <p:sp>
        <p:nvSpPr>
          <p:cNvPr id="317" name="Google Shape;317;p21"/>
          <p:cNvSpPr/>
          <p:nvPr/>
        </p:nvSpPr>
        <p:spPr>
          <a:xfrm>
            <a:off x="-1075337" y="1356981"/>
            <a:ext cx="2026148" cy="2027225"/>
          </a:xfrm>
          <a:custGeom>
            <a:avLst/>
            <a:gdLst/>
            <a:ahLst/>
            <a:cxnLst/>
            <a:rect l="l" t="t" r="r" b="b"/>
            <a:pathLst>
              <a:path w="16925" h="16934" extrusionOk="0">
                <a:moveTo>
                  <a:pt x="8467" y="420"/>
                </a:moveTo>
                <a:cubicBezTo>
                  <a:pt x="12901" y="420"/>
                  <a:pt x="16505" y="4033"/>
                  <a:pt x="16505" y="8467"/>
                </a:cubicBezTo>
                <a:cubicBezTo>
                  <a:pt x="16505" y="12901"/>
                  <a:pt x="12901" y="16514"/>
                  <a:pt x="8467" y="16514"/>
                </a:cubicBezTo>
                <a:cubicBezTo>
                  <a:pt x="4024" y="16514"/>
                  <a:pt x="420" y="12901"/>
                  <a:pt x="420" y="8467"/>
                </a:cubicBezTo>
                <a:cubicBezTo>
                  <a:pt x="420" y="4033"/>
                  <a:pt x="4024" y="420"/>
                  <a:pt x="8467" y="420"/>
                </a:cubicBezTo>
                <a:close/>
                <a:moveTo>
                  <a:pt x="8467" y="1"/>
                </a:moveTo>
                <a:cubicBezTo>
                  <a:pt x="3792" y="1"/>
                  <a:pt x="1" y="3801"/>
                  <a:pt x="1" y="8467"/>
                </a:cubicBezTo>
                <a:cubicBezTo>
                  <a:pt x="1" y="13133"/>
                  <a:pt x="3792" y="16933"/>
                  <a:pt x="8467" y="16933"/>
                </a:cubicBezTo>
                <a:cubicBezTo>
                  <a:pt x="13133" y="16933"/>
                  <a:pt x="16924" y="13133"/>
                  <a:pt x="16924" y="8467"/>
                </a:cubicBezTo>
                <a:cubicBezTo>
                  <a:pt x="16924" y="3801"/>
                  <a:pt x="13133" y="1"/>
                  <a:pt x="846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 name="Google Shape;318;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9" name="Google Shape;319;p21"/>
          <p:cNvSpPr txBox="1">
            <a:spLocks noGrp="1"/>
          </p:cNvSpPr>
          <p:nvPr>
            <p:ph type="title" idx="2"/>
          </p:nvPr>
        </p:nvSpPr>
        <p:spPr>
          <a:xfrm>
            <a:off x="1468233" y="2398200"/>
            <a:ext cx="2648000" cy="54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20" name="Google Shape;320;p21"/>
          <p:cNvSpPr txBox="1">
            <a:spLocks noGrp="1"/>
          </p:cNvSpPr>
          <p:nvPr>
            <p:ph type="subTitle" idx="1"/>
          </p:nvPr>
        </p:nvSpPr>
        <p:spPr>
          <a:xfrm>
            <a:off x="1468233" y="2845800"/>
            <a:ext cx="2648000" cy="7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321" name="Google Shape;321;p21"/>
          <p:cNvSpPr txBox="1">
            <a:spLocks noGrp="1"/>
          </p:cNvSpPr>
          <p:nvPr>
            <p:ph type="title" idx="3"/>
          </p:nvPr>
        </p:nvSpPr>
        <p:spPr>
          <a:xfrm>
            <a:off x="4771929" y="2398200"/>
            <a:ext cx="2648000" cy="54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22" name="Google Shape;322;p21"/>
          <p:cNvSpPr txBox="1">
            <a:spLocks noGrp="1"/>
          </p:cNvSpPr>
          <p:nvPr>
            <p:ph type="subTitle" idx="4"/>
          </p:nvPr>
        </p:nvSpPr>
        <p:spPr>
          <a:xfrm>
            <a:off x="4772000" y="2845800"/>
            <a:ext cx="2648000" cy="7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323" name="Google Shape;323;p21"/>
          <p:cNvSpPr txBox="1">
            <a:spLocks noGrp="1"/>
          </p:cNvSpPr>
          <p:nvPr>
            <p:ph type="title" idx="5"/>
          </p:nvPr>
        </p:nvSpPr>
        <p:spPr>
          <a:xfrm>
            <a:off x="1468233" y="4309433"/>
            <a:ext cx="2648000" cy="54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24" name="Google Shape;324;p21"/>
          <p:cNvSpPr txBox="1">
            <a:spLocks noGrp="1"/>
          </p:cNvSpPr>
          <p:nvPr>
            <p:ph type="subTitle" idx="6"/>
          </p:nvPr>
        </p:nvSpPr>
        <p:spPr>
          <a:xfrm>
            <a:off x="1468233" y="4757000"/>
            <a:ext cx="2648000" cy="7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325" name="Google Shape;325;p21"/>
          <p:cNvSpPr txBox="1">
            <a:spLocks noGrp="1"/>
          </p:cNvSpPr>
          <p:nvPr>
            <p:ph type="title" idx="7"/>
          </p:nvPr>
        </p:nvSpPr>
        <p:spPr>
          <a:xfrm>
            <a:off x="4771929" y="4309433"/>
            <a:ext cx="2648000" cy="54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26" name="Google Shape;326;p21"/>
          <p:cNvSpPr txBox="1">
            <a:spLocks noGrp="1"/>
          </p:cNvSpPr>
          <p:nvPr>
            <p:ph type="subTitle" idx="8"/>
          </p:nvPr>
        </p:nvSpPr>
        <p:spPr>
          <a:xfrm>
            <a:off x="4771929" y="4757000"/>
            <a:ext cx="2648000" cy="7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327" name="Google Shape;327;p21"/>
          <p:cNvSpPr txBox="1">
            <a:spLocks noGrp="1"/>
          </p:cNvSpPr>
          <p:nvPr>
            <p:ph type="title" idx="9"/>
          </p:nvPr>
        </p:nvSpPr>
        <p:spPr>
          <a:xfrm>
            <a:off x="8075633" y="2398200"/>
            <a:ext cx="2648000" cy="54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28" name="Google Shape;328;p21"/>
          <p:cNvSpPr txBox="1">
            <a:spLocks noGrp="1"/>
          </p:cNvSpPr>
          <p:nvPr>
            <p:ph type="subTitle" idx="13"/>
          </p:nvPr>
        </p:nvSpPr>
        <p:spPr>
          <a:xfrm>
            <a:off x="8075633" y="2845800"/>
            <a:ext cx="2648000" cy="7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329" name="Google Shape;329;p21"/>
          <p:cNvSpPr txBox="1">
            <a:spLocks noGrp="1"/>
          </p:cNvSpPr>
          <p:nvPr>
            <p:ph type="title" idx="14"/>
          </p:nvPr>
        </p:nvSpPr>
        <p:spPr>
          <a:xfrm>
            <a:off x="8075633" y="4309433"/>
            <a:ext cx="2648000" cy="54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30" name="Google Shape;330;p21"/>
          <p:cNvSpPr txBox="1">
            <a:spLocks noGrp="1"/>
          </p:cNvSpPr>
          <p:nvPr>
            <p:ph type="subTitle" idx="15"/>
          </p:nvPr>
        </p:nvSpPr>
        <p:spPr>
          <a:xfrm>
            <a:off x="8075633" y="4757000"/>
            <a:ext cx="2648000" cy="7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1146884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350"/>
        <p:cNvGrpSpPr/>
        <p:nvPr/>
      </p:nvGrpSpPr>
      <p:grpSpPr>
        <a:xfrm>
          <a:off x="0" y="0"/>
          <a:ext cx="0" cy="0"/>
          <a:chOff x="0" y="0"/>
          <a:chExt cx="0" cy="0"/>
        </a:xfrm>
      </p:grpSpPr>
      <p:grpSp>
        <p:nvGrpSpPr>
          <p:cNvPr id="351" name="Google Shape;351;p23"/>
          <p:cNvGrpSpPr/>
          <p:nvPr/>
        </p:nvGrpSpPr>
        <p:grpSpPr>
          <a:xfrm>
            <a:off x="663018" y="6401200"/>
            <a:ext cx="575567" cy="194400"/>
            <a:chOff x="1059975" y="1389000"/>
            <a:chExt cx="431675" cy="145800"/>
          </a:xfrm>
        </p:grpSpPr>
        <p:sp>
          <p:nvSpPr>
            <p:cNvPr id="352" name="Google Shape;352;p23"/>
            <p:cNvSpPr/>
            <p:nvPr/>
          </p:nvSpPr>
          <p:spPr>
            <a:xfrm>
              <a:off x="1059975"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23"/>
            <p:cNvSpPr/>
            <p:nvPr/>
          </p:nvSpPr>
          <p:spPr>
            <a:xfrm>
              <a:off x="1138750"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23"/>
            <p:cNvSpPr/>
            <p:nvPr/>
          </p:nvSpPr>
          <p:spPr>
            <a:xfrm>
              <a:off x="1217525"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23"/>
            <p:cNvSpPr/>
            <p:nvPr/>
          </p:nvSpPr>
          <p:spPr>
            <a:xfrm>
              <a:off x="1296300"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23"/>
            <p:cNvSpPr/>
            <p:nvPr/>
          </p:nvSpPr>
          <p:spPr>
            <a:xfrm>
              <a:off x="1375075"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23"/>
            <p:cNvSpPr/>
            <p:nvPr/>
          </p:nvSpPr>
          <p:spPr>
            <a:xfrm>
              <a:off x="1453850"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8" name="Google Shape;358;p23"/>
          <p:cNvSpPr/>
          <p:nvPr/>
        </p:nvSpPr>
        <p:spPr>
          <a:xfrm flipH="1">
            <a:off x="6556168" y="6401201"/>
            <a:ext cx="5635833" cy="677700"/>
          </a:xfrm>
          <a:custGeom>
            <a:avLst/>
            <a:gdLst/>
            <a:ahLst/>
            <a:cxnLst/>
            <a:rect l="l" t="t" r="r" b="b"/>
            <a:pathLst>
              <a:path w="169075" h="20331" extrusionOk="0">
                <a:moveTo>
                  <a:pt x="0" y="0"/>
                </a:moveTo>
                <a:lnTo>
                  <a:pt x="148744" y="0"/>
                </a:lnTo>
                <a:lnTo>
                  <a:pt x="169075" y="20331"/>
                </a:lnTo>
              </a:path>
            </a:pathLst>
          </a:custGeom>
          <a:noFill/>
          <a:ln w="9525" cap="flat" cmpd="sng">
            <a:solidFill>
              <a:schemeClr val="accent4"/>
            </a:solidFill>
            <a:prstDash val="solid"/>
            <a:round/>
            <a:headEnd type="none" w="med" len="med"/>
            <a:tailEnd type="none" w="med" len="med"/>
          </a:ln>
        </p:spPr>
      </p:sp>
      <p:sp>
        <p:nvSpPr>
          <p:cNvPr id="359" name="Google Shape;359;p23"/>
          <p:cNvSpPr/>
          <p:nvPr/>
        </p:nvSpPr>
        <p:spPr>
          <a:xfrm flipH="1">
            <a:off x="11697414" y="962398"/>
            <a:ext cx="2026148" cy="2027225"/>
          </a:xfrm>
          <a:custGeom>
            <a:avLst/>
            <a:gdLst/>
            <a:ahLst/>
            <a:cxnLst/>
            <a:rect l="l" t="t" r="r" b="b"/>
            <a:pathLst>
              <a:path w="16925" h="16934" extrusionOk="0">
                <a:moveTo>
                  <a:pt x="8467" y="420"/>
                </a:moveTo>
                <a:cubicBezTo>
                  <a:pt x="12901" y="420"/>
                  <a:pt x="16505" y="4033"/>
                  <a:pt x="16505" y="8467"/>
                </a:cubicBezTo>
                <a:cubicBezTo>
                  <a:pt x="16505" y="12901"/>
                  <a:pt x="12901" y="16514"/>
                  <a:pt x="8467" y="16514"/>
                </a:cubicBezTo>
                <a:cubicBezTo>
                  <a:pt x="4024" y="16514"/>
                  <a:pt x="420" y="12901"/>
                  <a:pt x="420" y="8467"/>
                </a:cubicBezTo>
                <a:cubicBezTo>
                  <a:pt x="420" y="4033"/>
                  <a:pt x="4024" y="420"/>
                  <a:pt x="8467" y="420"/>
                </a:cubicBezTo>
                <a:close/>
                <a:moveTo>
                  <a:pt x="8467" y="1"/>
                </a:moveTo>
                <a:cubicBezTo>
                  <a:pt x="3792" y="1"/>
                  <a:pt x="1" y="3801"/>
                  <a:pt x="1" y="8467"/>
                </a:cubicBezTo>
                <a:cubicBezTo>
                  <a:pt x="1" y="13133"/>
                  <a:pt x="3792" y="16933"/>
                  <a:pt x="8467" y="16933"/>
                </a:cubicBezTo>
                <a:cubicBezTo>
                  <a:pt x="13133" y="16933"/>
                  <a:pt x="16924" y="13133"/>
                  <a:pt x="16924" y="8467"/>
                </a:cubicBezTo>
                <a:cubicBezTo>
                  <a:pt x="16924" y="3801"/>
                  <a:pt x="13133" y="1"/>
                  <a:pt x="846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60" name="Google Shape;360;p23"/>
          <p:cNvGrpSpPr/>
          <p:nvPr/>
        </p:nvGrpSpPr>
        <p:grpSpPr>
          <a:xfrm rot="-5400000">
            <a:off x="3063507" y="6158895"/>
            <a:ext cx="995420" cy="955212"/>
            <a:chOff x="6313343" y="845151"/>
            <a:chExt cx="370706" cy="355714"/>
          </a:xfrm>
        </p:grpSpPr>
        <p:sp>
          <p:nvSpPr>
            <p:cNvPr id="361" name="Google Shape;361;p23"/>
            <p:cNvSpPr/>
            <p:nvPr/>
          </p:nvSpPr>
          <p:spPr>
            <a:xfrm>
              <a:off x="6313343" y="845151"/>
              <a:ext cx="355705" cy="355714"/>
            </a:xfrm>
            <a:custGeom>
              <a:avLst/>
              <a:gdLst/>
              <a:ahLst/>
              <a:cxnLst/>
              <a:rect l="l" t="t" r="r" b="b"/>
              <a:pathLst>
                <a:path w="3605" h="3605" extrusionOk="0">
                  <a:moveTo>
                    <a:pt x="1803" y="90"/>
                  </a:moveTo>
                  <a:cubicBezTo>
                    <a:pt x="2748" y="90"/>
                    <a:pt x="3515" y="857"/>
                    <a:pt x="3515" y="1803"/>
                  </a:cubicBezTo>
                  <a:cubicBezTo>
                    <a:pt x="3515" y="2748"/>
                    <a:pt x="2748" y="3515"/>
                    <a:pt x="1803" y="3515"/>
                  </a:cubicBezTo>
                  <a:cubicBezTo>
                    <a:pt x="857" y="3515"/>
                    <a:pt x="90" y="2748"/>
                    <a:pt x="90" y="1803"/>
                  </a:cubicBezTo>
                  <a:cubicBezTo>
                    <a:pt x="90" y="857"/>
                    <a:pt x="857" y="90"/>
                    <a:pt x="1803" y="90"/>
                  </a:cubicBezTo>
                  <a:close/>
                  <a:moveTo>
                    <a:pt x="1803" y="1"/>
                  </a:moveTo>
                  <a:cubicBezTo>
                    <a:pt x="812" y="1"/>
                    <a:pt x="1" y="804"/>
                    <a:pt x="1" y="1803"/>
                  </a:cubicBezTo>
                  <a:cubicBezTo>
                    <a:pt x="1" y="2793"/>
                    <a:pt x="812" y="3605"/>
                    <a:pt x="1803" y="3605"/>
                  </a:cubicBezTo>
                  <a:cubicBezTo>
                    <a:pt x="2802" y="3605"/>
                    <a:pt x="3605" y="2793"/>
                    <a:pt x="3605" y="1803"/>
                  </a:cubicBezTo>
                  <a:cubicBezTo>
                    <a:pt x="3605" y="804"/>
                    <a:pt x="2802" y="1"/>
                    <a:pt x="1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23"/>
            <p:cNvSpPr/>
            <p:nvPr/>
          </p:nvSpPr>
          <p:spPr>
            <a:xfrm>
              <a:off x="6643397" y="1022957"/>
              <a:ext cx="40652" cy="39765"/>
            </a:xfrm>
            <a:custGeom>
              <a:avLst/>
              <a:gdLst/>
              <a:ahLst/>
              <a:cxnLst/>
              <a:rect l="l" t="t" r="r" b="b"/>
              <a:pathLst>
                <a:path w="412" h="403" extrusionOk="0">
                  <a:moveTo>
                    <a:pt x="206" y="1"/>
                  </a:moveTo>
                  <a:cubicBezTo>
                    <a:pt x="90" y="1"/>
                    <a:pt x="1" y="90"/>
                    <a:pt x="1" y="197"/>
                  </a:cubicBezTo>
                  <a:cubicBezTo>
                    <a:pt x="1" y="313"/>
                    <a:pt x="90" y="402"/>
                    <a:pt x="206" y="402"/>
                  </a:cubicBezTo>
                  <a:cubicBezTo>
                    <a:pt x="322" y="402"/>
                    <a:pt x="411" y="313"/>
                    <a:pt x="411" y="197"/>
                  </a:cubicBezTo>
                  <a:cubicBezTo>
                    <a:pt x="411" y="90"/>
                    <a:pt x="322"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3" name="Google Shape;363;p23"/>
          <p:cNvSpPr/>
          <p:nvPr/>
        </p:nvSpPr>
        <p:spPr>
          <a:xfrm flipH="1">
            <a:off x="-1512419" y="3294865"/>
            <a:ext cx="2026148" cy="2027225"/>
          </a:xfrm>
          <a:custGeom>
            <a:avLst/>
            <a:gdLst/>
            <a:ahLst/>
            <a:cxnLst/>
            <a:rect l="l" t="t" r="r" b="b"/>
            <a:pathLst>
              <a:path w="16925" h="16934" extrusionOk="0">
                <a:moveTo>
                  <a:pt x="8467" y="420"/>
                </a:moveTo>
                <a:cubicBezTo>
                  <a:pt x="12901" y="420"/>
                  <a:pt x="16505" y="4033"/>
                  <a:pt x="16505" y="8467"/>
                </a:cubicBezTo>
                <a:cubicBezTo>
                  <a:pt x="16505" y="12901"/>
                  <a:pt x="12901" y="16514"/>
                  <a:pt x="8467" y="16514"/>
                </a:cubicBezTo>
                <a:cubicBezTo>
                  <a:pt x="4024" y="16514"/>
                  <a:pt x="420" y="12901"/>
                  <a:pt x="420" y="8467"/>
                </a:cubicBezTo>
                <a:cubicBezTo>
                  <a:pt x="420" y="4033"/>
                  <a:pt x="4024" y="420"/>
                  <a:pt x="8467" y="420"/>
                </a:cubicBezTo>
                <a:close/>
                <a:moveTo>
                  <a:pt x="8467" y="1"/>
                </a:moveTo>
                <a:cubicBezTo>
                  <a:pt x="3792" y="1"/>
                  <a:pt x="1" y="3801"/>
                  <a:pt x="1" y="8467"/>
                </a:cubicBezTo>
                <a:cubicBezTo>
                  <a:pt x="1" y="13133"/>
                  <a:pt x="3792" y="16933"/>
                  <a:pt x="8467" y="16933"/>
                </a:cubicBezTo>
                <a:cubicBezTo>
                  <a:pt x="13133" y="16933"/>
                  <a:pt x="16924" y="13133"/>
                  <a:pt x="16924" y="8467"/>
                </a:cubicBezTo>
                <a:cubicBezTo>
                  <a:pt x="16924" y="3801"/>
                  <a:pt x="13133" y="1"/>
                  <a:pt x="846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2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5" name="Google Shape;365;p23"/>
          <p:cNvSpPr/>
          <p:nvPr/>
        </p:nvSpPr>
        <p:spPr>
          <a:xfrm rot="10800000">
            <a:off x="-162167" y="301634"/>
            <a:ext cx="12418533" cy="478367"/>
          </a:xfrm>
          <a:custGeom>
            <a:avLst/>
            <a:gdLst/>
            <a:ahLst/>
            <a:cxnLst/>
            <a:rect l="l" t="t" r="r" b="b"/>
            <a:pathLst>
              <a:path w="372556" h="14351" extrusionOk="0">
                <a:moveTo>
                  <a:pt x="372556" y="0"/>
                </a:moveTo>
                <a:lnTo>
                  <a:pt x="347700" y="14351"/>
                </a:lnTo>
                <a:lnTo>
                  <a:pt x="222422" y="14351"/>
                </a:lnTo>
                <a:lnTo>
                  <a:pt x="196380" y="7373"/>
                </a:lnTo>
                <a:lnTo>
                  <a:pt x="0" y="7373"/>
                </a:lnTo>
              </a:path>
            </a:pathLst>
          </a:custGeom>
          <a:noFill/>
          <a:ln w="9525" cap="flat" cmpd="sng">
            <a:solidFill>
              <a:schemeClr val="accent4"/>
            </a:solidFill>
            <a:prstDash val="solid"/>
            <a:round/>
            <a:headEnd type="none" w="med" len="med"/>
            <a:tailEnd type="none" w="med" len="med"/>
          </a:ln>
        </p:spPr>
      </p:sp>
    </p:spTree>
    <p:extLst>
      <p:ext uri="{BB962C8B-B14F-4D97-AF65-F5344CB8AC3E}">
        <p14:creationId xmlns:p14="http://schemas.microsoft.com/office/powerpoint/2010/main" val="677397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97"/>
        <p:cNvGrpSpPr/>
        <p:nvPr/>
      </p:nvGrpSpPr>
      <p:grpSpPr>
        <a:xfrm>
          <a:off x="0" y="0"/>
          <a:ext cx="0" cy="0"/>
          <a:chOff x="0" y="0"/>
          <a:chExt cx="0" cy="0"/>
        </a:xfrm>
      </p:grpSpPr>
      <p:sp>
        <p:nvSpPr>
          <p:cNvPr id="398" name="Google Shape;398;p26"/>
          <p:cNvSpPr/>
          <p:nvPr/>
        </p:nvSpPr>
        <p:spPr>
          <a:xfrm flipH="1">
            <a:off x="-701219" y="-804219"/>
            <a:ext cx="2026148" cy="2027225"/>
          </a:xfrm>
          <a:custGeom>
            <a:avLst/>
            <a:gdLst/>
            <a:ahLst/>
            <a:cxnLst/>
            <a:rect l="l" t="t" r="r" b="b"/>
            <a:pathLst>
              <a:path w="16925" h="16934" extrusionOk="0">
                <a:moveTo>
                  <a:pt x="8467" y="420"/>
                </a:moveTo>
                <a:cubicBezTo>
                  <a:pt x="12901" y="420"/>
                  <a:pt x="16505" y="4033"/>
                  <a:pt x="16505" y="8467"/>
                </a:cubicBezTo>
                <a:cubicBezTo>
                  <a:pt x="16505" y="12901"/>
                  <a:pt x="12901" y="16514"/>
                  <a:pt x="8467" y="16514"/>
                </a:cubicBezTo>
                <a:cubicBezTo>
                  <a:pt x="4024" y="16514"/>
                  <a:pt x="420" y="12901"/>
                  <a:pt x="420" y="8467"/>
                </a:cubicBezTo>
                <a:cubicBezTo>
                  <a:pt x="420" y="4033"/>
                  <a:pt x="4024" y="420"/>
                  <a:pt x="8467" y="420"/>
                </a:cubicBezTo>
                <a:close/>
                <a:moveTo>
                  <a:pt x="8467" y="1"/>
                </a:moveTo>
                <a:cubicBezTo>
                  <a:pt x="3792" y="1"/>
                  <a:pt x="1" y="3801"/>
                  <a:pt x="1" y="8467"/>
                </a:cubicBezTo>
                <a:cubicBezTo>
                  <a:pt x="1" y="13133"/>
                  <a:pt x="3792" y="16933"/>
                  <a:pt x="8467" y="16933"/>
                </a:cubicBezTo>
                <a:cubicBezTo>
                  <a:pt x="13133" y="16933"/>
                  <a:pt x="16924" y="13133"/>
                  <a:pt x="16924" y="8467"/>
                </a:cubicBezTo>
                <a:cubicBezTo>
                  <a:pt x="16924" y="3801"/>
                  <a:pt x="13133" y="1"/>
                  <a:pt x="846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9" name="Google Shape;399;p26"/>
          <p:cNvSpPr/>
          <p:nvPr/>
        </p:nvSpPr>
        <p:spPr>
          <a:xfrm>
            <a:off x="-34766" y="6401200"/>
            <a:ext cx="12279533" cy="323200"/>
          </a:xfrm>
          <a:custGeom>
            <a:avLst/>
            <a:gdLst/>
            <a:ahLst/>
            <a:cxnLst/>
            <a:rect l="l" t="t" r="r" b="b"/>
            <a:pathLst>
              <a:path w="368386" h="9696" extrusionOk="0">
                <a:moveTo>
                  <a:pt x="368386" y="3126"/>
                </a:moveTo>
                <a:lnTo>
                  <a:pt x="268644" y="3126"/>
                </a:lnTo>
                <a:lnTo>
                  <a:pt x="263229" y="0"/>
                </a:lnTo>
                <a:lnTo>
                  <a:pt x="146312" y="0"/>
                </a:lnTo>
                <a:lnTo>
                  <a:pt x="129518" y="9696"/>
                </a:lnTo>
                <a:lnTo>
                  <a:pt x="0" y="9696"/>
                </a:lnTo>
              </a:path>
            </a:pathLst>
          </a:custGeom>
          <a:noFill/>
          <a:ln w="9525" cap="flat" cmpd="sng">
            <a:solidFill>
              <a:schemeClr val="accent4"/>
            </a:solidFill>
            <a:prstDash val="solid"/>
            <a:round/>
            <a:headEnd type="none" w="med" len="med"/>
            <a:tailEnd type="none" w="med" len="med"/>
          </a:ln>
        </p:spPr>
      </p:sp>
      <p:grpSp>
        <p:nvGrpSpPr>
          <p:cNvPr id="400" name="Google Shape;400;p26"/>
          <p:cNvGrpSpPr/>
          <p:nvPr/>
        </p:nvGrpSpPr>
        <p:grpSpPr>
          <a:xfrm>
            <a:off x="10953418" y="262800"/>
            <a:ext cx="575567" cy="194400"/>
            <a:chOff x="1059975" y="1389000"/>
            <a:chExt cx="431675" cy="145800"/>
          </a:xfrm>
        </p:grpSpPr>
        <p:sp>
          <p:nvSpPr>
            <p:cNvPr id="401" name="Google Shape;401;p26"/>
            <p:cNvSpPr/>
            <p:nvPr/>
          </p:nvSpPr>
          <p:spPr>
            <a:xfrm>
              <a:off x="1059975"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26"/>
            <p:cNvSpPr/>
            <p:nvPr/>
          </p:nvSpPr>
          <p:spPr>
            <a:xfrm>
              <a:off x="1138750"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26"/>
            <p:cNvSpPr/>
            <p:nvPr/>
          </p:nvSpPr>
          <p:spPr>
            <a:xfrm>
              <a:off x="1217525"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26"/>
            <p:cNvSpPr/>
            <p:nvPr/>
          </p:nvSpPr>
          <p:spPr>
            <a:xfrm>
              <a:off x="1296300"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26"/>
            <p:cNvSpPr/>
            <p:nvPr/>
          </p:nvSpPr>
          <p:spPr>
            <a:xfrm>
              <a:off x="1375075"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26"/>
            <p:cNvSpPr/>
            <p:nvPr/>
          </p:nvSpPr>
          <p:spPr>
            <a:xfrm>
              <a:off x="1453850"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7" name="Google Shape;407;p26"/>
          <p:cNvSpPr/>
          <p:nvPr/>
        </p:nvSpPr>
        <p:spPr>
          <a:xfrm flipH="1">
            <a:off x="11644847" y="2744681"/>
            <a:ext cx="2026148" cy="2027225"/>
          </a:xfrm>
          <a:custGeom>
            <a:avLst/>
            <a:gdLst/>
            <a:ahLst/>
            <a:cxnLst/>
            <a:rect l="l" t="t" r="r" b="b"/>
            <a:pathLst>
              <a:path w="16925" h="16934" extrusionOk="0">
                <a:moveTo>
                  <a:pt x="8467" y="420"/>
                </a:moveTo>
                <a:cubicBezTo>
                  <a:pt x="12901" y="420"/>
                  <a:pt x="16505" y="4033"/>
                  <a:pt x="16505" y="8467"/>
                </a:cubicBezTo>
                <a:cubicBezTo>
                  <a:pt x="16505" y="12901"/>
                  <a:pt x="12901" y="16514"/>
                  <a:pt x="8467" y="16514"/>
                </a:cubicBezTo>
                <a:cubicBezTo>
                  <a:pt x="4024" y="16514"/>
                  <a:pt x="420" y="12901"/>
                  <a:pt x="420" y="8467"/>
                </a:cubicBezTo>
                <a:cubicBezTo>
                  <a:pt x="420" y="4033"/>
                  <a:pt x="4024" y="420"/>
                  <a:pt x="8467" y="420"/>
                </a:cubicBezTo>
                <a:close/>
                <a:moveTo>
                  <a:pt x="8467" y="1"/>
                </a:moveTo>
                <a:cubicBezTo>
                  <a:pt x="3792" y="1"/>
                  <a:pt x="1" y="3801"/>
                  <a:pt x="1" y="8467"/>
                </a:cubicBezTo>
                <a:cubicBezTo>
                  <a:pt x="1" y="13133"/>
                  <a:pt x="3792" y="16933"/>
                  <a:pt x="8467" y="16933"/>
                </a:cubicBezTo>
                <a:cubicBezTo>
                  <a:pt x="13133" y="16933"/>
                  <a:pt x="16924" y="13133"/>
                  <a:pt x="16924" y="8467"/>
                </a:cubicBezTo>
                <a:cubicBezTo>
                  <a:pt x="16924" y="3801"/>
                  <a:pt x="13133" y="1"/>
                  <a:pt x="846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3260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08"/>
        <p:cNvGrpSpPr/>
        <p:nvPr/>
      </p:nvGrpSpPr>
      <p:grpSpPr>
        <a:xfrm>
          <a:off x="0" y="0"/>
          <a:ext cx="0" cy="0"/>
          <a:chOff x="0" y="0"/>
          <a:chExt cx="0" cy="0"/>
        </a:xfrm>
      </p:grpSpPr>
      <p:sp>
        <p:nvSpPr>
          <p:cNvPr id="409" name="Google Shape;409;p27"/>
          <p:cNvSpPr/>
          <p:nvPr/>
        </p:nvSpPr>
        <p:spPr>
          <a:xfrm rot="10800000" flipH="1">
            <a:off x="-301199" y="-377299"/>
            <a:ext cx="8862100" cy="1096500"/>
          </a:xfrm>
          <a:custGeom>
            <a:avLst/>
            <a:gdLst/>
            <a:ahLst/>
            <a:cxnLst/>
            <a:rect l="l" t="t" r="r" b="b"/>
            <a:pathLst>
              <a:path w="265863" h="32895" extrusionOk="0">
                <a:moveTo>
                  <a:pt x="0" y="7803"/>
                </a:moveTo>
                <a:lnTo>
                  <a:pt x="97657" y="7803"/>
                </a:lnTo>
                <a:lnTo>
                  <a:pt x="111173" y="0"/>
                </a:lnTo>
                <a:lnTo>
                  <a:pt x="174810" y="0"/>
                </a:lnTo>
                <a:lnTo>
                  <a:pt x="188946" y="8161"/>
                </a:lnTo>
                <a:lnTo>
                  <a:pt x="222422" y="8161"/>
                </a:lnTo>
                <a:lnTo>
                  <a:pt x="261521" y="30735"/>
                </a:lnTo>
                <a:lnTo>
                  <a:pt x="265863" y="32895"/>
                </a:lnTo>
              </a:path>
            </a:pathLst>
          </a:custGeom>
          <a:noFill/>
          <a:ln w="9525" cap="flat" cmpd="sng">
            <a:solidFill>
              <a:schemeClr val="accent4"/>
            </a:solidFill>
            <a:prstDash val="solid"/>
            <a:round/>
            <a:headEnd type="none" w="med" len="med"/>
            <a:tailEnd type="none" w="med" len="med"/>
          </a:ln>
        </p:spPr>
      </p:sp>
      <p:sp>
        <p:nvSpPr>
          <p:cNvPr id="410" name="Google Shape;410;p27"/>
          <p:cNvSpPr/>
          <p:nvPr/>
        </p:nvSpPr>
        <p:spPr>
          <a:xfrm rot="10800000">
            <a:off x="5564234" y="6139767"/>
            <a:ext cx="6627767" cy="1365267"/>
          </a:xfrm>
          <a:custGeom>
            <a:avLst/>
            <a:gdLst/>
            <a:ahLst/>
            <a:cxnLst/>
            <a:rect l="l" t="t" r="r" b="b"/>
            <a:pathLst>
              <a:path w="198833" h="40958" extrusionOk="0">
                <a:moveTo>
                  <a:pt x="0" y="40958"/>
                </a:moveTo>
                <a:lnTo>
                  <a:pt x="127892" y="40958"/>
                </a:lnTo>
                <a:lnTo>
                  <a:pt x="198833" y="0"/>
                </a:lnTo>
              </a:path>
            </a:pathLst>
          </a:custGeom>
          <a:noFill/>
          <a:ln w="9525" cap="flat" cmpd="sng">
            <a:solidFill>
              <a:schemeClr val="accent4"/>
            </a:solidFill>
            <a:prstDash val="solid"/>
            <a:round/>
            <a:headEnd type="none" w="med" len="med"/>
            <a:tailEnd type="none" w="med" len="med"/>
          </a:ln>
        </p:spPr>
      </p:sp>
      <p:sp>
        <p:nvSpPr>
          <p:cNvPr id="411" name="Google Shape;411;p27"/>
          <p:cNvSpPr/>
          <p:nvPr/>
        </p:nvSpPr>
        <p:spPr>
          <a:xfrm flipH="1">
            <a:off x="2149647" y="-914169"/>
            <a:ext cx="2026148" cy="2027225"/>
          </a:xfrm>
          <a:custGeom>
            <a:avLst/>
            <a:gdLst/>
            <a:ahLst/>
            <a:cxnLst/>
            <a:rect l="l" t="t" r="r" b="b"/>
            <a:pathLst>
              <a:path w="16925" h="16934" extrusionOk="0">
                <a:moveTo>
                  <a:pt x="8467" y="420"/>
                </a:moveTo>
                <a:cubicBezTo>
                  <a:pt x="12901" y="420"/>
                  <a:pt x="16505" y="4033"/>
                  <a:pt x="16505" y="8467"/>
                </a:cubicBezTo>
                <a:cubicBezTo>
                  <a:pt x="16505" y="12901"/>
                  <a:pt x="12901" y="16514"/>
                  <a:pt x="8467" y="16514"/>
                </a:cubicBezTo>
                <a:cubicBezTo>
                  <a:pt x="4024" y="16514"/>
                  <a:pt x="420" y="12901"/>
                  <a:pt x="420" y="8467"/>
                </a:cubicBezTo>
                <a:cubicBezTo>
                  <a:pt x="420" y="4033"/>
                  <a:pt x="4024" y="420"/>
                  <a:pt x="8467" y="420"/>
                </a:cubicBezTo>
                <a:close/>
                <a:moveTo>
                  <a:pt x="8467" y="1"/>
                </a:moveTo>
                <a:cubicBezTo>
                  <a:pt x="3792" y="1"/>
                  <a:pt x="1" y="3801"/>
                  <a:pt x="1" y="8467"/>
                </a:cubicBezTo>
                <a:cubicBezTo>
                  <a:pt x="1" y="13133"/>
                  <a:pt x="3792" y="16933"/>
                  <a:pt x="8467" y="16933"/>
                </a:cubicBezTo>
                <a:cubicBezTo>
                  <a:pt x="13133" y="16933"/>
                  <a:pt x="16924" y="13133"/>
                  <a:pt x="16924" y="8467"/>
                </a:cubicBezTo>
                <a:cubicBezTo>
                  <a:pt x="16924" y="3801"/>
                  <a:pt x="13133" y="1"/>
                  <a:pt x="846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2" name="Google Shape;412;p27"/>
          <p:cNvSpPr/>
          <p:nvPr/>
        </p:nvSpPr>
        <p:spPr>
          <a:xfrm flipH="1">
            <a:off x="7687381" y="5771032"/>
            <a:ext cx="2026148" cy="2027225"/>
          </a:xfrm>
          <a:custGeom>
            <a:avLst/>
            <a:gdLst/>
            <a:ahLst/>
            <a:cxnLst/>
            <a:rect l="l" t="t" r="r" b="b"/>
            <a:pathLst>
              <a:path w="16925" h="16934" extrusionOk="0">
                <a:moveTo>
                  <a:pt x="8467" y="420"/>
                </a:moveTo>
                <a:cubicBezTo>
                  <a:pt x="12901" y="420"/>
                  <a:pt x="16505" y="4033"/>
                  <a:pt x="16505" y="8467"/>
                </a:cubicBezTo>
                <a:cubicBezTo>
                  <a:pt x="16505" y="12901"/>
                  <a:pt x="12901" y="16514"/>
                  <a:pt x="8467" y="16514"/>
                </a:cubicBezTo>
                <a:cubicBezTo>
                  <a:pt x="4024" y="16514"/>
                  <a:pt x="420" y="12901"/>
                  <a:pt x="420" y="8467"/>
                </a:cubicBezTo>
                <a:cubicBezTo>
                  <a:pt x="420" y="4033"/>
                  <a:pt x="4024" y="420"/>
                  <a:pt x="8467" y="420"/>
                </a:cubicBezTo>
                <a:close/>
                <a:moveTo>
                  <a:pt x="8467" y="1"/>
                </a:moveTo>
                <a:cubicBezTo>
                  <a:pt x="3792" y="1"/>
                  <a:pt x="1" y="3801"/>
                  <a:pt x="1" y="8467"/>
                </a:cubicBezTo>
                <a:cubicBezTo>
                  <a:pt x="1" y="13133"/>
                  <a:pt x="3792" y="16933"/>
                  <a:pt x="8467" y="16933"/>
                </a:cubicBezTo>
                <a:cubicBezTo>
                  <a:pt x="13133" y="16933"/>
                  <a:pt x="16924" y="13133"/>
                  <a:pt x="16924" y="8467"/>
                </a:cubicBezTo>
                <a:cubicBezTo>
                  <a:pt x="16924" y="3801"/>
                  <a:pt x="13133" y="1"/>
                  <a:pt x="846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3" name="Google Shape;413;p27"/>
          <p:cNvSpPr/>
          <p:nvPr/>
        </p:nvSpPr>
        <p:spPr>
          <a:xfrm>
            <a:off x="139000" y="-167"/>
            <a:ext cx="81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8625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4"/>
          <p:cNvSpPr txBox="1">
            <a:spLocks noGrp="1"/>
          </p:cNvSpPr>
          <p:nvPr>
            <p:ph type="body" idx="1"/>
          </p:nvPr>
        </p:nvSpPr>
        <p:spPr>
          <a:xfrm>
            <a:off x="3124200" y="1621000"/>
            <a:ext cx="5943600" cy="45176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lt2"/>
              </a:buClr>
              <a:buSzPts val="1400"/>
              <a:buChar char="●"/>
              <a:defRPr/>
            </a:lvl1pPr>
            <a:lvl2pPr marL="1219170" lvl="1" indent="-406390" rtl="0">
              <a:lnSpc>
                <a:spcPct val="100000"/>
              </a:lnSpc>
              <a:spcBef>
                <a:spcPts val="667"/>
              </a:spcBef>
              <a:spcAft>
                <a:spcPts val="0"/>
              </a:spcAft>
              <a:buSzPts val="1200"/>
              <a:buFont typeface="Roboto Condensed Light"/>
              <a:buChar char="○"/>
              <a:defRPr/>
            </a:lvl2pPr>
            <a:lvl3pPr marL="1828754" lvl="2" indent="-406390" rtl="0">
              <a:lnSpc>
                <a:spcPct val="100000"/>
              </a:lnSpc>
              <a:spcBef>
                <a:spcPts val="0"/>
              </a:spcBef>
              <a:spcAft>
                <a:spcPts val="0"/>
              </a:spcAft>
              <a:buSzPts val="1200"/>
              <a:buFont typeface="Roboto Condensed Light"/>
              <a:buChar char="■"/>
              <a:defRPr/>
            </a:lvl3pPr>
            <a:lvl4pPr marL="2438339" lvl="3" indent="-406390" rtl="0">
              <a:lnSpc>
                <a:spcPct val="100000"/>
              </a:lnSpc>
              <a:spcBef>
                <a:spcPts val="0"/>
              </a:spcBef>
              <a:spcAft>
                <a:spcPts val="0"/>
              </a:spcAft>
              <a:buSzPts val="1200"/>
              <a:buFont typeface="Roboto Condensed Light"/>
              <a:buChar char="●"/>
              <a:defRPr/>
            </a:lvl4pPr>
            <a:lvl5pPr marL="3047924" lvl="4" indent="-406390" rtl="0">
              <a:lnSpc>
                <a:spcPct val="100000"/>
              </a:lnSpc>
              <a:spcBef>
                <a:spcPts val="0"/>
              </a:spcBef>
              <a:spcAft>
                <a:spcPts val="0"/>
              </a:spcAft>
              <a:buSzPts val="1200"/>
              <a:buFont typeface="Roboto Condensed Light"/>
              <a:buChar char="○"/>
              <a:defRPr/>
            </a:lvl5pPr>
            <a:lvl6pPr marL="3657509" lvl="5" indent="-406390" rtl="0">
              <a:lnSpc>
                <a:spcPct val="100000"/>
              </a:lnSpc>
              <a:spcBef>
                <a:spcPts val="0"/>
              </a:spcBef>
              <a:spcAft>
                <a:spcPts val="0"/>
              </a:spcAft>
              <a:buSzPts val="1200"/>
              <a:buFont typeface="Roboto Condensed Light"/>
              <a:buChar char="■"/>
              <a:defRPr/>
            </a:lvl6pPr>
            <a:lvl7pPr marL="4267093" lvl="6" indent="-406390" rtl="0">
              <a:lnSpc>
                <a:spcPct val="100000"/>
              </a:lnSpc>
              <a:spcBef>
                <a:spcPts val="0"/>
              </a:spcBef>
              <a:spcAft>
                <a:spcPts val="0"/>
              </a:spcAft>
              <a:buSzPts val="1200"/>
              <a:buFont typeface="Roboto Condensed Light"/>
              <a:buChar char="●"/>
              <a:defRPr/>
            </a:lvl7pPr>
            <a:lvl8pPr marL="4876678" lvl="7" indent="-406390" rtl="0">
              <a:lnSpc>
                <a:spcPct val="100000"/>
              </a:lnSpc>
              <a:spcBef>
                <a:spcPts val="0"/>
              </a:spcBef>
              <a:spcAft>
                <a:spcPts val="0"/>
              </a:spcAft>
              <a:buSzPts val="1200"/>
              <a:buFont typeface="Roboto Condensed Light"/>
              <a:buChar char="○"/>
              <a:defRPr/>
            </a:lvl8pPr>
            <a:lvl9pPr marL="5486263" lvl="8" indent="-406390" rtl="0">
              <a:lnSpc>
                <a:spcPct val="100000"/>
              </a:lnSpc>
              <a:spcBef>
                <a:spcPts val="0"/>
              </a:spcBef>
              <a:spcAft>
                <a:spcPts val="0"/>
              </a:spcAft>
              <a:buSzPts val="1200"/>
              <a:buFont typeface="Roboto Condensed Light"/>
              <a:buChar char="■"/>
              <a:defRPr/>
            </a:lvl9pPr>
          </a:lstStyle>
          <a:p>
            <a:endParaRPr/>
          </a:p>
        </p:txBody>
      </p:sp>
      <p:sp>
        <p:nvSpPr>
          <p:cNvPr id="30" name="Google Shape;30;p4"/>
          <p:cNvSpPr/>
          <p:nvPr/>
        </p:nvSpPr>
        <p:spPr>
          <a:xfrm rot="10800000" flipH="1">
            <a:off x="-162167" y="301634"/>
            <a:ext cx="12418533" cy="478367"/>
          </a:xfrm>
          <a:custGeom>
            <a:avLst/>
            <a:gdLst/>
            <a:ahLst/>
            <a:cxnLst/>
            <a:rect l="l" t="t" r="r" b="b"/>
            <a:pathLst>
              <a:path w="372556" h="14351" extrusionOk="0">
                <a:moveTo>
                  <a:pt x="372556" y="0"/>
                </a:moveTo>
                <a:lnTo>
                  <a:pt x="347700" y="14351"/>
                </a:lnTo>
                <a:lnTo>
                  <a:pt x="222422" y="14351"/>
                </a:lnTo>
                <a:lnTo>
                  <a:pt x="196380" y="7373"/>
                </a:lnTo>
                <a:lnTo>
                  <a:pt x="0" y="7373"/>
                </a:lnTo>
              </a:path>
            </a:pathLst>
          </a:custGeom>
          <a:noFill/>
          <a:ln w="9525" cap="flat" cmpd="sng">
            <a:solidFill>
              <a:schemeClr val="accent4"/>
            </a:solidFill>
            <a:prstDash val="solid"/>
            <a:round/>
            <a:headEnd type="none" w="med" len="med"/>
            <a:tailEnd type="none" w="med" len="med"/>
          </a:ln>
        </p:spPr>
      </p:sp>
      <p:sp>
        <p:nvSpPr>
          <p:cNvPr id="31" name="Google Shape;31;p4"/>
          <p:cNvSpPr/>
          <p:nvPr/>
        </p:nvSpPr>
        <p:spPr>
          <a:xfrm flipH="1">
            <a:off x="10806847" y="2722832"/>
            <a:ext cx="2026148" cy="2027225"/>
          </a:xfrm>
          <a:custGeom>
            <a:avLst/>
            <a:gdLst/>
            <a:ahLst/>
            <a:cxnLst/>
            <a:rect l="l" t="t" r="r" b="b"/>
            <a:pathLst>
              <a:path w="16925" h="16934" extrusionOk="0">
                <a:moveTo>
                  <a:pt x="8467" y="420"/>
                </a:moveTo>
                <a:cubicBezTo>
                  <a:pt x="12901" y="420"/>
                  <a:pt x="16505" y="4033"/>
                  <a:pt x="16505" y="8467"/>
                </a:cubicBezTo>
                <a:cubicBezTo>
                  <a:pt x="16505" y="12901"/>
                  <a:pt x="12901" y="16514"/>
                  <a:pt x="8467" y="16514"/>
                </a:cubicBezTo>
                <a:cubicBezTo>
                  <a:pt x="4024" y="16514"/>
                  <a:pt x="420" y="12901"/>
                  <a:pt x="420" y="8467"/>
                </a:cubicBezTo>
                <a:cubicBezTo>
                  <a:pt x="420" y="4033"/>
                  <a:pt x="4024" y="420"/>
                  <a:pt x="8467" y="420"/>
                </a:cubicBezTo>
                <a:close/>
                <a:moveTo>
                  <a:pt x="8467" y="1"/>
                </a:moveTo>
                <a:cubicBezTo>
                  <a:pt x="3792" y="1"/>
                  <a:pt x="1" y="3801"/>
                  <a:pt x="1" y="8467"/>
                </a:cubicBezTo>
                <a:cubicBezTo>
                  <a:pt x="1" y="13133"/>
                  <a:pt x="3792" y="16933"/>
                  <a:pt x="8467" y="16933"/>
                </a:cubicBezTo>
                <a:cubicBezTo>
                  <a:pt x="13133" y="16933"/>
                  <a:pt x="16924" y="13133"/>
                  <a:pt x="16924" y="8467"/>
                </a:cubicBezTo>
                <a:cubicBezTo>
                  <a:pt x="16924" y="3801"/>
                  <a:pt x="13133" y="1"/>
                  <a:pt x="846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 name="Google Shape;32;p4"/>
          <p:cNvGrpSpPr/>
          <p:nvPr/>
        </p:nvGrpSpPr>
        <p:grpSpPr>
          <a:xfrm rot="5400000" flipH="1">
            <a:off x="1476269" y="6056829"/>
            <a:ext cx="995420" cy="955212"/>
            <a:chOff x="6313343" y="845151"/>
            <a:chExt cx="370706" cy="355714"/>
          </a:xfrm>
        </p:grpSpPr>
        <p:sp>
          <p:nvSpPr>
            <p:cNvPr id="33" name="Google Shape;33;p4"/>
            <p:cNvSpPr/>
            <p:nvPr/>
          </p:nvSpPr>
          <p:spPr>
            <a:xfrm>
              <a:off x="6313343" y="845151"/>
              <a:ext cx="355705" cy="355714"/>
            </a:xfrm>
            <a:custGeom>
              <a:avLst/>
              <a:gdLst/>
              <a:ahLst/>
              <a:cxnLst/>
              <a:rect l="l" t="t" r="r" b="b"/>
              <a:pathLst>
                <a:path w="3605" h="3605" extrusionOk="0">
                  <a:moveTo>
                    <a:pt x="1803" y="90"/>
                  </a:moveTo>
                  <a:cubicBezTo>
                    <a:pt x="2748" y="90"/>
                    <a:pt x="3515" y="857"/>
                    <a:pt x="3515" y="1803"/>
                  </a:cubicBezTo>
                  <a:cubicBezTo>
                    <a:pt x="3515" y="2748"/>
                    <a:pt x="2748" y="3515"/>
                    <a:pt x="1803" y="3515"/>
                  </a:cubicBezTo>
                  <a:cubicBezTo>
                    <a:pt x="857" y="3515"/>
                    <a:pt x="90" y="2748"/>
                    <a:pt x="90" y="1803"/>
                  </a:cubicBezTo>
                  <a:cubicBezTo>
                    <a:pt x="90" y="857"/>
                    <a:pt x="857" y="90"/>
                    <a:pt x="1803" y="90"/>
                  </a:cubicBezTo>
                  <a:close/>
                  <a:moveTo>
                    <a:pt x="1803" y="1"/>
                  </a:moveTo>
                  <a:cubicBezTo>
                    <a:pt x="812" y="1"/>
                    <a:pt x="1" y="804"/>
                    <a:pt x="1" y="1803"/>
                  </a:cubicBezTo>
                  <a:cubicBezTo>
                    <a:pt x="1" y="2793"/>
                    <a:pt x="812" y="3605"/>
                    <a:pt x="1803" y="3605"/>
                  </a:cubicBezTo>
                  <a:cubicBezTo>
                    <a:pt x="2802" y="3605"/>
                    <a:pt x="3605" y="2793"/>
                    <a:pt x="3605" y="1803"/>
                  </a:cubicBezTo>
                  <a:cubicBezTo>
                    <a:pt x="3605" y="804"/>
                    <a:pt x="2802" y="1"/>
                    <a:pt x="1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4"/>
            <p:cNvSpPr/>
            <p:nvPr/>
          </p:nvSpPr>
          <p:spPr>
            <a:xfrm>
              <a:off x="6643397" y="1022957"/>
              <a:ext cx="40652" cy="39765"/>
            </a:xfrm>
            <a:custGeom>
              <a:avLst/>
              <a:gdLst/>
              <a:ahLst/>
              <a:cxnLst/>
              <a:rect l="l" t="t" r="r" b="b"/>
              <a:pathLst>
                <a:path w="412" h="403" extrusionOk="0">
                  <a:moveTo>
                    <a:pt x="206" y="1"/>
                  </a:moveTo>
                  <a:cubicBezTo>
                    <a:pt x="90" y="1"/>
                    <a:pt x="1" y="90"/>
                    <a:pt x="1" y="197"/>
                  </a:cubicBezTo>
                  <a:cubicBezTo>
                    <a:pt x="1" y="313"/>
                    <a:pt x="90" y="402"/>
                    <a:pt x="206" y="402"/>
                  </a:cubicBezTo>
                  <a:cubicBezTo>
                    <a:pt x="322" y="402"/>
                    <a:pt x="411" y="313"/>
                    <a:pt x="411" y="197"/>
                  </a:cubicBezTo>
                  <a:cubicBezTo>
                    <a:pt x="411" y="90"/>
                    <a:pt x="322"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 name="Google Shape;35;p4"/>
          <p:cNvGrpSpPr/>
          <p:nvPr/>
        </p:nvGrpSpPr>
        <p:grpSpPr>
          <a:xfrm>
            <a:off x="10953415" y="6401200"/>
            <a:ext cx="575567" cy="194400"/>
            <a:chOff x="1059975" y="1389000"/>
            <a:chExt cx="431675" cy="145800"/>
          </a:xfrm>
        </p:grpSpPr>
        <p:sp>
          <p:nvSpPr>
            <p:cNvPr id="36" name="Google Shape;36;p4"/>
            <p:cNvSpPr/>
            <p:nvPr/>
          </p:nvSpPr>
          <p:spPr>
            <a:xfrm>
              <a:off x="1059975"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4"/>
            <p:cNvSpPr/>
            <p:nvPr/>
          </p:nvSpPr>
          <p:spPr>
            <a:xfrm>
              <a:off x="1138750"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4"/>
            <p:cNvSpPr/>
            <p:nvPr/>
          </p:nvSpPr>
          <p:spPr>
            <a:xfrm>
              <a:off x="1217525"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4"/>
            <p:cNvSpPr/>
            <p:nvPr/>
          </p:nvSpPr>
          <p:spPr>
            <a:xfrm>
              <a:off x="1296300"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4"/>
            <p:cNvSpPr/>
            <p:nvPr/>
          </p:nvSpPr>
          <p:spPr>
            <a:xfrm>
              <a:off x="1375075"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4"/>
            <p:cNvSpPr/>
            <p:nvPr/>
          </p:nvSpPr>
          <p:spPr>
            <a:xfrm>
              <a:off x="1453850"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 name="Google Shape;42;p4"/>
          <p:cNvSpPr/>
          <p:nvPr/>
        </p:nvSpPr>
        <p:spPr>
          <a:xfrm flipH="1">
            <a:off x="-1198053" y="2415381"/>
            <a:ext cx="2026148" cy="2027225"/>
          </a:xfrm>
          <a:custGeom>
            <a:avLst/>
            <a:gdLst/>
            <a:ahLst/>
            <a:cxnLst/>
            <a:rect l="l" t="t" r="r" b="b"/>
            <a:pathLst>
              <a:path w="16925" h="16934" extrusionOk="0">
                <a:moveTo>
                  <a:pt x="8467" y="420"/>
                </a:moveTo>
                <a:cubicBezTo>
                  <a:pt x="12901" y="420"/>
                  <a:pt x="16505" y="4033"/>
                  <a:pt x="16505" y="8467"/>
                </a:cubicBezTo>
                <a:cubicBezTo>
                  <a:pt x="16505" y="12901"/>
                  <a:pt x="12901" y="16514"/>
                  <a:pt x="8467" y="16514"/>
                </a:cubicBezTo>
                <a:cubicBezTo>
                  <a:pt x="4024" y="16514"/>
                  <a:pt x="420" y="12901"/>
                  <a:pt x="420" y="8467"/>
                </a:cubicBezTo>
                <a:cubicBezTo>
                  <a:pt x="420" y="4033"/>
                  <a:pt x="4024" y="420"/>
                  <a:pt x="8467" y="420"/>
                </a:cubicBezTo>
                <a:close/>
                <a:moveTo>
                  <a:pt x="8467" y="1"/>
                </a:moveTo>
                <a:cubicBezTo>
                  <a:pt x="3792" y="1"/>
                  <a:pt x="1" y="3801"/>
                  <a:pt x="1" y="8467"/>
                </a:cubicBezTo>
                <a:cubicBezTo>
                  <a:pt x="1" y="13133"/>
                  <a:pt x="3792" y="16933"/>
                  <a:pt x="8467" y="16933"/>
                </a:cubicBezTo>
                <a:cubicBezTo>
                  <a:pt x="13133" y="16933"/>
                  <a:pt x="16924" y="13133"/>
                  <a:pt x="16924" y="8467"/>
                </a:cubicBezTo>
                <a:cubicBezTo>
                  <a:pt x="16924" y="3801"/>
                  <a:pt x="13133" y="1"/>
                  <a:pt x="846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5474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950800" y="593367"/>
            <a:ext cx="10281200" cy="76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 name="Google Shape;45;p5"/>
          <p:cNvSpPr txBox="1">
            <a:spLocks noGrp="1"/>
          </p:cNvSpPr>
          <p:nvPr>
            <p:ph type="title" idx="2"/>
          </p:nvPr>
        </p:nvSpPr>
        <p:spPr>
          <a:xfrm>
            <a:off x="2401967" y="3313237"/>
            <a:ext cx="3346800" cy="54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sz="2933"/>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5"/>
          <p:cNvSpPr txBox="1">
            <a:spLocks noGrp="1"/>
          </p:cNvSpPr>
          <p:nvPr>
            <p:ph type="title" idx="3"/>
          </p:nvPr>
        </p:nvSpPr>
        <p:spPr>
          <a:xfrm>
            <a:off x="6461236" y="3313133"/>
            <a:ext cx="3346800" cy="54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sz="2933"/>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 name="Google Shape;47;p5"/>
          <p:cNvSpPr txBox="1">
            <a:spLocks noGrp="1"/>
          </p:cNvSpPr>
          <p:nvPr>
            <p:ph type="subTitle" idx="1"/>
          </p:nvPr>
        </p:nvSpPr>
        <p:spPr>
          <a:xfrm>
            <a:off x="6461231" y="3761133"/>
            <a:ext cx="3346800" cy="154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48" name="Google Shape;48;p5"/>
          <p:cNvSpPr txBox="1">
            <a:spLocks noGrp="1"/>
          </p:cNvSpPr>
          <p:nvPr>
            <p:ph type="subTitle" idx="4"/>
          </p:nvPr>
        </p:nvSpPr>
        <p:spPr>
          <a:xfrm>
            <a:off x="2401967" y="3761133"/>
            <a:ext cx="3346800" cy="154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grpSp>
        <p:nvGrpSpPr>
          <p:cNvPr id="49" name="Google Shape;49;p5"/>
          <p:cNvGrpSpPr/>
          <p:nvPr/>
        </p:nvGrpSpPr>
        <p:grpSpPr>
          <a:xfrm>
            <a:off x="453091" y="1058029"/>
            <a:ext cx="995420" cy="955212"/>
            <a:chOff x="6313343" y="845151"/>
            <a:chExt cx="370706" cy="355714"/>
          </a:xfrm>
        </p:grpSpPr>
        <p:sp>
          <p:nvSpPr>
            <p:cNvPr id="50" name="Google Shape;50;p5"/>
            <p:cNvSpPr/>
            <p:nvPr/>
          </p:nvSpPr>
          <p:spPr>
            <a:xfrm>
              <a:off x="6313343" y="845151"/>
              <a:ext cx="355705" cy="355714"/>
            </a:xfrm>
            <a:custGeom>
              <a:avLst/>
              <a:gdLst/>
              <a:ahLst/>
              <a:cxnLst/>
              <a:rect l="l" t="t" r="r" b="b"/>
              <a:pathLst>
                <a:path w="3605" h="3605" extrusionOk="0">
                  <a:moveTo>
                    <a:pt x="1803" y="90"/>
                  </a:moveTo>
                  <a:cubicBezTo>
                    <a:pt x="2748" y="90"/>
                    <a:pt x="3515" y="857"/>
                    <a:pt x="3515" y="1803"/>
                  </a:cubicBezTo>
                  <a:cubicBezTo>
                    <a:pt x="3515" y="2748"/>
                    <a:pt x="2748" y="3515"/>
                    <a:pt x="1803" y="3515"/>
                  </a:cubicBezTo>
                  <a:cubicBezTo>
                    <a:pt x="857" y="3515"/>
                    <a:pt x="90" y="2748"/>
                    <a:pt x="90" y="1803"/>
                  </a:cubicBezTo>
                  <a:cubicBezTo>
                    <a:pt x="90" y="857"/>
                    <a:pt x="857" y="90"/>
                    <a:pt x="1803" y="90"/>
                  </a:cubicBezTo>
                  <a:close/>
                  <a:moveTo>
                    <a:pt x="1803" y="1"/>
                  </a:moveTo>
                  <a:cubicBezTo>
                    <a:pt x="812" y="1"/>
                    <a:pt x="1" y="804"/>
                    <a:pt x="1" y="1803"/>
                  </a:cubicBezTo>
                  <a:cubicBezTo>
                    <a:pt x="1" y="2793"/>
                    <a:pt x="812" y="3605"/>
                    <a:pt x="1803" y="3605"/>
                  </a:cubicBezTo>
                  <a:cubicBezTo>
                    <a:pt x="2802" y="3605"/>
                    <a:pt x="3605" y="2793"/>
                    <a:pt x="3605" y="1803"/>
                  </a:cubicBezTo>
                  <a:cubicBezTo>
                    <a:pt x="3605" y="804"/>
                    <a:pt x="2802" y="1"/>
                    <a:pt x="1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5"/>
            <p:cNvSpPr/>
            <p:nvPr/>
          </p:nvSpPr>
          <p:spPr>
            <a:xfrm>
              <a:off x="6643397" y="1022957"/>
              <a:ext cx="40652" cy="39765"/>
            </a:xfrm>
            <a:custGeom>
              <a:avLst/>
              <a:gdLst/>
              <a:ahLst/>
              <a:cxnLst/>
              <a:rect l="l" t="t" r="r" b="b"/>
              <a:pathLst>
                <a:path w="412" h="403" extrusionOk="0">
                  <a:moveTo>
                    <a:pt x="206" y="1"/>
                  </a:moveTo>
                  <a:cubicBezTo>
                    <a:pt x="90" y="1"/>
                    <a:pt x="1" y="90"/>
                    <a:pt x="1" y="197"/>
                  </a:cubicBezTo>
                  <a:cubicBezTo>
                    <a:pt x="1" y="313"/>
                    <a:pt x="90" y="402"/>
                    <a:pt x="206" y="402"/>
                  </a:cubicBezTo>
                  <a:cubicBezTo>
                    <a:pt x="322" y="402"/>
                    <a:pt x="411" y="313"/>
                    <a:pt x="411" y="197"/>
                  </a:cubicBezTo>
                  <a:cubicBezTo>
                    <a:pt x="411" y="90"/>
                    <a:pt x="322"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5"/>
          <p:cNvSpPr/>
          <p:nvPr/>
        </p:nvSpPr>
        <p:spPr>
          <a:xfrm flipH="1">
            <a:off x="350763" y="5938232"/>
            <a:ext cx="2026148" cy="2027225"/>
          </a:xfrm>
          <a:custGeom>
            <a:avLst/>
            <a:gdLst/>
            <a:ahLst/>
            <a:cxnLst/>
            <a:rect l="l" t="t" r="r" b="b"/>
            <a:pathLst>
              <a:path w="16925" h="16934" extrusionOk="0">
                <a:moveTo>
                  <a:pt x="8467" y="420"/>
                </a:moveTo>
                <a:cubicBezTo>
                  <a:pt x="12901" y="420"/>
                  <a:pt x="16505" y="4033"/>
                  <a:pt x="16505" y="8467"/>
                </a:cubicBezTo>
                <a:cubicBezTo>
                  <a:pt x="16505" y="12901"/>
                  <a:pt x="12901" y="16514"/>
                  <a:pt x="8467" y="16514"/>
                </a:cubicBezTo>
                <a:cubicBezTo>
                  <a:pt x="4024" y="16514"/>
                  <a:pt x="420" y="12901"/>
                  <a:pt x="420" y="8467"/>
                </a:cubicBezTo>
                <a:cubicBezTo>
                  <a:pt x="420" y="4033"/>
                  <a:pt x="4024" y="420"/>
                  <a:pt x="8467" y="420"/>
                </a:cubicBezTo>
                <a:close/>
                <a:moveTo>
                  <a:pt x="8467" y="1"/>
                </a:moveTo>
                <a:cubicBezTo>
                  <a:pt x="3792" y="1"/>
                  <a:pt x="1" y="3801"/>
                  <a:pt x="1" y="8467"/>
                </a:cubicBezTo>
                <a:cubicBezTo>
                  <a:pt x="1" y="13133"/>
                  <a:pt x="3792" y="16933"/>
                  <a:pt x="8467" y="16933"/>
                </a:cubicBezTo>
                <a:cubicBezTo>
                  <a:pt x="13133" y="16933"/>
                  <a:pt x="16924" y="13133"/>
                  <a:pt x="16924" y="8467"/>
                </a:cubicBezTo>
                <a:cubicBezTo>
                  <a:pt x="16924" y="3801"/>
                  <a:pt x="13133" y="1"/>
                  <a:pt x="846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5"/>
          <p:cNvSpPr/>
          <p:nvPr/>
        </p:nvSpPr>
        <p:spPr>
          <a:xfrm flipH="1">
            <a:off x="11319363" y="1757132"/>
            <a:ext cx="2026148" cy="2027225"/>
          </a:xfrm>
          <a:custGeom>
            <a:avLst/>
            <a:gdLst/>
            <a:ahLst/>
            <a:cxnLst/>
            <a:rect l="l" t="t" r="r" b="b"/>
            <a:pathLst>
              <a:path w="16925" h="16934" extrusionOk="0">
                <a:moveTo>
                  <a:pt x="8467" y="420"/>
                </a:moveTo>
                <a:cubicBezTo>
                  <a:pt x="12901" y="420"/>
                  <a:pt x="16505" y="4033"/>
                  <a:pt x="16505" y="8467"/>
                </a:cubicBezTo>
                <a:cubicBezTo>
                  <a:pt x="16505" y="12901"/>
                  <a:pt x="12901" y="16514"/>
                  <a:pt x="8467" y="16514"/>
                </a:cubicBezTo>
                <a:cubicBezTo>
                  <a:pt x="4024" y="16514"/>
                  <a:pt x="420" y="12901"/>
                  <a:pt x="420" y="8467"/>
                </a:cubicBezTo>
                <a:cubicBezTo>
                  <a:pt x="420" y="4033"/>
                  <a:pt x="4024" y="420"/>
                  <a:pt x="8467" y="420"/>
                </a:cubicBezTo>
                <a:close/>
                <a:moveTo>
                  <a:pt x="8467" y="1"/>
                </a:moveTo>
                <a:cubicBezTo>
                  <a:pt x="3792" y="1"/>
                  <a:pt x="1" y="3801"/>
                  <a:pt x="1" y="8467"/>
                </a:cubicBezTo>
                <a:cubicBezTo>
                  <a:pt x="1" y="13133"/>
                  <a:pt x="3792" y="16933"/>
                  <a:pt x="8467" y="16933"/>
                </a:cubicBezTo>
                <a:cubicBezTo>
                  <a:pt x="13133" y="16933"/>
                  <a:pt x="16924" y="13133"/>
                  <a:pt x="16924" y="8467"/>
                </a:cubicBezTo>
                <a:cubicBezTo>
                  <a:pt x="16924" y="3801"/>
                  <a:pt x="13133" y="1"/>
                  <a:pt x="846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5"/>
          <p:cNvSpPr/>
          <p:nvPr/>
        </p:nvSpPr>
        <p:spPr>
          <a:xfrm rot="10800000">
            <a:off x="-34766" y="217633"/>
            <a:ext cx="12279533" cy="323200"/>
          </a:xfrm>
          <a:custGeom>
            <a:avLst/>
            <a:gdLst/>
            <a:ahLst/>
            <a:cxnLst/>
            <a:rect l="l" t="t" r="r" b="b"/>
            <a:pathLst>
              <a:path w="368386" h="9696" extrusionOk="0">
                <a:moveTo>
                  <a:pt x="368386" y="3126"/>
                </a:moveTo>
                <a:lnTo>
                  <a:pt x="268644" y="3126"/>
                </a:lnTo>
                <a:lnTo>
                  <a:pt x="263229" y="0"/>
                </a:lnTo>
                <a:lnTo>
                  <a:pt x="146312" y="0"/>
                </a:lnTo>
                <a:lnTo>
                  <a:pt x="129518" y="9696"/>
                </a:lnTo>
                <a:lnTo>
                  <a:pt x="0" y="9696"/>
                </a:lnTo>
              </a:path>
            </a:pathLst>
          </a:custGeom>
          <a:noFill/>
          <a:ln w="9525" cap="flat" cmpd="sng">
            <a:solidFill>
              <a:schemeClr val="accent4"/>
            </a:solidFill>
            <a:prstDash val="solid"/>
            <a:round/>
            <a:headEnd type="none" w="med" len="med"/>
            <a:tailEnd type="none" w="med" len="med"/>
          </a:ln>
        </p:spPr>
      </p:sp>
      <p:grpSp>
        <p:nvGrpSpPr>
          <p:cNvPr id="55" name="Google Shape;55;p5"/>
          <p:cNvGrpSpPr/>
          <p:nvPr/>
        </p:nvGrpSpPr>
        <p:grpSpPr>
          <a:xfrm>
            <a:off x="10953401" y="6401200"/>
            <a:ext cx="575567" cy="194400"/>
            <a:chOff x="1059975" y="1389000"/>
            <a:chExt cx="431675" cy="145800"/>
          </a:xfrm>
        </p:grpSpPr>
        <p:sp>
          <p:nvSpPr>
            <p:cNvPr id="56" name="Google Shape;56;p5"/>
            <p:cNvSpPr/>
            <p:nvPr/>
          </p:nvSpPr>
          <p:spPr>
            <a:xfrm>
              <a:off x="1059975"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5"/>
            <p:cNvSpPr/>
            <p:nvPr/>
          </p:nvSpPr>
          <p:spPr>
            <a:xfrm>
              <a:off x="1138750"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5"/>
            <p:cNvSpPr/>
            <p:nvPr/>
          </p:nvSpPr>
          <p:spPr>
            <a:xfrm>
              <a:off x="1217525"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5"/>
            <p:cNvSpPr/>
            <p:nvPr/>
          </p:nvSpPr>
          <p:spPr>
            <a:xfrm>
              <a:off x="1296300"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5"/>
            <p:cNvSpPr/>
            <p:nvPr/>
          </p:nvSpPr>
          <p:spPr>
            <a:xfrm>
              <a:off x="1375075"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5"/>
            <p:cNvSpPr/>
            <p:nvPr/>
          </p:nvSpPr>
          <p:spPr>
            <a:xfrm>
              <a:off x="1453850"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 name="Google Shape;62;p5"/>
          <p:cNvSpPr/>
          <p:nvPr/>
        </p:nvSpPr>
        <p:spPr>
          <a:xfrm>
            <a:off x="3416234" y="6401200"/>
            <a:ext cx="4174733" cy="546000"/>
          </a:xfrm>
          <a:custGeom>
            <a:avLst/>
            <a:gdLst/>
            <a:ahLst/>
            <a:cxnLst/>
            <a:rect l="l" t="t" r="r" b="b"/>
            <a:pathLst>
              <a:path w="125242" h="16380" extrusionOk="0">
                <a:moveTo>
                  <a:pt x="0" y="14149"/>
                </a:moveTo>
                <a:lnTo>
                  <a:pt x="14150" y="0"/>
                </a:lnTo>
                <a:lnTo>
                  <a:pt x="108862" y="0"/>
                </a:lnTo>
                <a:lnTo>
                  <a:pt x="125242" y="16380"/>
                </a:lnTo>
              </a:path>
            </a:pathLst>
          </a:custGeom>
          <a:noFill/>
          <a:ln w="9525" cap="flat" cmpd="sng">
            <a:solidFill>
              <a:schemeClr val="accent4"/>
            </a:solidFill>
            <a:prstDash val="solid"/>
            <a:round/>
            <a:headEnd type="none" w="med" len="med"/>
            <a:tailEnd type="none" w="med" len="med"/>
          </a:ln>
        </p:spPr>
      </p:sp>
    </p:spTree>
    <p:extLst>
      <p:ext uri="{BB962C8B-B14F-4D97-AF65-F5344CB8AC3E}">
        <p14:creationId xmlns:p14="http://schemas.microsoft.com/office/powerpoint/2010/main" val="3256467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5"/>
        <p:cNvGrpSpPr/>
        <p:nvPr/>
      </p:nvGrpSpPr>
      <p:grpSpPr>
        <a:xfrm>
          <a:off x="0" y="0"/>
          <a:ext cx="0" cy="0"/>
          <a:chOff x="0" y="0"/>
          <a:chExt cx="0" cy="0"/>
        </a:xfrm>
      </p:grpSpPr>
      <p:sp>
        <p:nvSpPr>
          <p:cNvPr id="76" name="Google Shape;76;p7"/>
          <p:cNvSpPr/>
          <p:nvPr/>
        </p:nvSpPr>
        <p:spPr>
          <a:xfrm flipH="1">
            <a:off x="5199763" y="-1140002"/>
            <a:ext cx="2026148" cy="2027225"/>
          </a:xfrm>
          <a:custGeom>
            <a:avLst/>
            <a:gdLst/>
            <a:ahLst/>
            <a:cxnLst/>
            <a:rect l="l" t="t" r="r" b="b"/>
            <a:pathLst>
              <a:path w="16925" h="16934" extrusionOk="0">
                <a:moveTo>
                  <a:pt x="8467" y="420"/>
                </a:moveTo>
                <a:cubicBezTo>
                  <a:pt x="12901" y="420"/>
                  <a:pt x="16505" y="4033"/>
                  <a:pt x="16505" y="8467"/>
                </a:cubicBezTo>
                <a:cubicBezTo>
                  <a:pt x="16505" y="12901"/>
                  <a:pt x="12901" y="16514"/>
                  <a:pt x="8467" y="16514"/>
                </a:cubicBezTo>
                <a:cubicBezTo>
                  <a:pt x="4024" y="16514"/>
                  <a:pt x="420" y="12901"/>
                  <a:pt x="420" y="8467"/>
                </a:cubicBezTo>
                <a:cubicBezTo>
                  <a:pt x="420" y="4033"/>
                  <a:pt x="4024" y="420"/>
                  <a:pt x="8467" y="420"/>
                </a:cubicBezTo>
                <a:close/>
                <a:moveTo>
                  <a:pt x="8467" y="1"/>
                </a:moveTo>
                <a:cubicBezTo>
                  <a:pt x="3792" y="1"/>
                  <a:pt x="1" y="3801"/>
                  <a:pt x="1" y="8467"/>
                </a:cubicBezTo>
                <a:cubicBezTo>
                  <a:pt x="1" y="13133"/>
                  <a:pt x="3792" y="16933"/>
                  <a:pt x="8467" y="16933"/>
                </a:cubicBezTo>
                <a:cubicBezTo>
                  <a:pt x="13133" y="16933"/>
                  <a:pt x="16924" y="13133"/>
                  <a:pt x="16924" y="8467"/>
                </a:cubicBezTo>
                <a:cubicBezTo>
                  <a:pt x="16924" y="3801"/>
                  <a:pt x="13133" y="1"/>
                  <a:pt x="846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7" name="Google Shape;77;p7"/>
          <p:cNvGrpSpPr/>
          <p:nvPr/>
        </p:nvGrpSpPr>
        <p:grpSpPr>
          <a:xfrm rot="-5400000">
            <a:off x="4224458" y="6158895"/>
            <a:ext cx="995420" cy="955212"/>
            <a:chOff x="6313343" y="845151"/>
            <a:chExt cx="370706" cy="355714"/>
          </a:xfrm>
        </p:grpSpPr>
        <p:sp>
          <p:nvSpPr>
            <p:cNvPr id="78" name="Google Shape;78;p7"/>
            <p:cNvSpPr/>
            <p:nvPr/>
          </p:nvSpPr>
          <p:spPr>
            <a:xfrm>
              <a:off x="6313343" y="845151"/>
              <a:ext cx="355705" cy="355714"/>
            </a:xfrm>
            <a:custGeom>
              <a:avLst/>
              <a:gdLst/>
              <a:ahLst/>
              <a:cxnLst/>
              <a:rect l="l" t="t" r="r" b="b"/>
              <a:pathLst>
                <a:path w="3605" h="3605" extrusionOk="0">
                  <a:moveTo>
                    <a:pt x="1803" y="90"/>
                  </a:moveTo>
                  <a:cubicBezTo>
                    <a:pt x="2748" y="90"/>
                    <a:pt x="3515" y="857"/>
                    <a:pt x="3515" y="1803"/>
                  </a:cubicBezTo>
                  <a:cubicBezTo>
                    <a:pt x="3515" y="2748"/>
                    <a:pt x="2748" y="3515"/>
                    <a:pt x="1803" y="3515"/>
                  </a:cubicBezTo>
                  <a:cubicBezTo>
                    <a:pt x="857" y="3515"/>
                    <a:pt x="90" y="2748"/>
                    <a:pt x="90" y="1803"/>
                  </a:cubicBezTo>
                  <a:cubicBezTo>
                    <a:pt x="90" y="857"/>
                    <a:pt x="857" y="90"/>
                    <a:pt x="1803" y="90"/>
                  </a:cubicBezTo>
                  <a:close/>
                  <a:moveTo>
                    <a:pt x="1803" y="1"/>
                  </a:moveTo>
                  <a:cubicBezTo>
                    <a:pt x="812" y="1"/>
                    <a:pt x="1" y="804"/>
                    <a:pt x="1" y="1803"/>
                  </a:cubicBezTo>
                  <a:cubicBezTo>
                    <a:pt x="1" y="2793"/>
                    <a:pt x="812" y="3605"/>
                    <a:pt x="1803" y="3605"/>
                  </a:cubicBezTo>
                  <a:cubicBezTo>
                    <a:pt x="2802" y="3605"/>
                    <a:pt x="3605" y="2793"/>
                    <a:pt x="3605" y="1803"/>
                  </a:cubicBezTo>
                  <a:cubicBezTo>
                    <a:pt x="3605" y="804"/>
                    <a:pt x="2802" y="1"/>
                    <a:pt x="1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7"/>
            <p:cNvSpPr/>
            <p:nvPr/>
          </p:nvSpPr>
          <p:spPr>
            <a:xfrm>
              <a:off x="6643397" y="1022957"/>
              <a:ext cx="40652" cy="39765"/>
            </a:xfrm>
            <a:custGeom>
              <a:avLst/>
              <a:gdLst/>
              <a:ahLst/>
              <a:cxnLst/>
              <a:rect l="l" t="t" r="r" b="b"/>
              <a:pathLst>
                <a:path w="412" h="403" extrusionOk="0">
                  <a:moveTo>
                    <a:pt x="206" y="1"/>
                  </a:moveTo>
                  <a:cubicBezTo>
                    <a:pt x="90" y="1"/>
                    <a:pt x="1" y="90"/>
                    <a:pt x="1" y="197"/>
                  </a:cubicBezTo>
                  <a:cubicBezTo>
                    <a:pt x="1" y="313"/>
                    <a:pt x="90" y="402"/>
                    <a:pt x="206" y="402"/>
                  </a:cubicBezTo>
                  <a:cubicBezTo>
                    <a:pt x="322" y="402"/>
                    <a:pt x="411" y="313"/>
                    <a:pt x="411" y="197"/>
                  </a:cubicBezTo>
                  <a:cubicBezTo>
                    <a:pt x="411" y="90"/>
                    <a:pt x="322"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 name="Google Shape;80;p7"/>
          <p:cNvGrpSpPr/>
          <p:nvPr/>
        </p:nvGrpSpPr>
        <p:grpSpPr>
          <a:xfrm>
            <a:off x="663001" y="262800"/>
            <a:ext cx="575567" cy="194400"/>
            <a:chOff x="1059975" y="1389000"/>
            <a:chExt cx="431675" cy="145800"/>
          </a:xfrm>
        </p:grpSpPr>
        <p:sp>
          <p:nvSpPr>
            <p:cNvPr id="81" name="Google Shape;81;p7"/>
            <p:cNvSpPr/>
            <p:nvPr/>
          </p:nvSpPr>
          <p:spPr>
            <a:xfrm>
              <a:off x="1059975"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7"/>
            <p:cNvSpPr/>
            <p:nvPr/>
          </p:nvSpPr>
          <p:spPr>
            <a:xfrm>
              <a:off x="1138750"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7"/>
            <p:cNvSpPr/>
            <p:nvPr/>
          </p:nvSpPr>
          <p:spPr>
            <a:xfrm>
              <a:off x="1217525"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7"/>
            <p:cNvSpPr/>
            <p:nvPr/>
          </p:nvSpPr>
          <p:spPr>
            <a:xfrm>
              <a:off x="1296300"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7"/>
            <p:cNvSpPr/>
            <p:nvPr/>
          </p:nvSpPr>
          <p:spPr>
            <a:xfrm>
              <a:off x="1375075"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7"/>
            <p:cNvSpPr/>
            <p:nvPr/>
          </p:nvSpPr>
          <p:spPr>
            <a:xfrm>
              <a:off x="1453850"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7" name="Google Shape;87;p7"/>
          <p:cNvSpPr/>
          <p:nvPr/>
        </p:nvSpPr>
        <p:spPr>
          <a:xfrm>
            <a:off x="-2120609" y="6401201"/>
            <a:ext cx="5635833" cy="677700"/>
          </a:xfrm>
          <a:custGeom>
            <a:avLst/>
            <a:gdLst/>
            <a:ahLst/>
            <a:cxnLst/>
            <a:rect l="l" t="t" r="r" b="b"/>
            <a:pathLst>
              <a:path w="169075" h="20331" extrusionOk="0">
                <a:moveTo>
                  <a:pt x="0" y="0"/>
                </a:moveTo>
                <a:lnTo>
                  <a:pt x="148744" y="0"/>
                </a:lnTo>
                <a:lnTo>
                  <a:pt x="169075" y="20331"/>
                </a:lnTo>
              </a:path>
            </a:pathLst>
          </a:custGeom>
          <a:noFill/>
          <a:ln w="9525" cap="flat" cmpd="sng">
            <a:solidFill>
              <a:schemeClr val="accent4"/>
            </a:solidFill>
            <a:prstDash val="solid"/>
            <a:round/>
            <a:headEnd type="none" w="med" len="med"/>
            <a:tailEnd type="none" w="med" len="med"/>
          </a:ln>
        </p:spPr>
      </p:sp>
      <p:sp>
        <p:nvSpPr>
          <p:cNvPr id="88" name="Google Shape;88;p7"/>
          <p:cNvSpPr/>
          <p:nvPr/>
        </p:nvSpPr>
        <p:spPr>
          <a:xfrm flipH="1">
            <a:off x="-1363137" y="2415381"/>
            <a:ext cx="2026148" cy="2027225"/>
          </a:xfrm>
          <a:custGeom>
            <a:avLst/>
            <a:gdLst/>
            <a:ahLst/>
            <a:cxnLst/>
            <a:rect l="l" t="t" r="r" b="b"/>
            <a:pathLst>
              <a:path w="16925" h="16934" extrusionOk="0">
                <a:moveTo>
                  <a:pt x="8467" y="420"/>
                </a:moveTo>
                <a:cubicBezTo>
                  <a:pt x="12901" y="420"/>
                  <a:pt x="16505" y="4033"/>
                  <a:pt x="16505" y="8467"/>
                </a:cubicBezTo>
                <a:cubicBezTo>
                  <a:pt x="16505" y="12901"/>
                  <a:pt x="12901" y="16514"/>
                  <a:pt x="8467" y="16514"/>
                </a:cubicBezTo>
                <a:cubicBezTo>
                  <a:pt x="4024" y="16514"/>
                  <a:pt x="420" y="12901"/>
                  <a:pt x="420" y="8467"/>
                </a:cubicBezTo>
                <a:cubicBezTo>
                  <a:pt x="420" y="4033"/>
                  <a:pt x="4024" y="420"/>
                  <a:pt x="8467" y="420"/>
                </a:cubicBezTo>
                <a:close/>
                <a:moveTo>
                  <a:pt x="8467" y="1"/>
                </a:moveTo>
                <a:cubicBezTo>
                  <a:pt x="3792" y="1"/>
                  <a:pt x="1" y="3801"/>
                  <a:pt x="1" y="8467"/>
                </a:cubicBezTo>
                <a:cubicBezTo>
                  <a:pt x="1" y="13133"/>
                  <a:pt x="3792" y="16933"/>
                  <a:pt x="8467" y="16933"/>
                </a:cubicBezTo>
                <a:cubicBezTo>
                  <a:pt x="13133" y="16933"/>
                  <a:pt x="16924" y="13133"/>
                  <a:pt x="16924" y="8467"/>
                </a:cubicBezTo>
                <a:cubicBezTo>
                  <a:pt x="16924" y="3801"/>
                  <a:pt x="13133" y="1"/>
                  <a:pt x="846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 name="Google Shape;89;p7"/>
          <p:cNvSpPr txBox="1">
            <a:spLocks noGrp="1"/>
          </p:cNvSpPr>
          <p:nvPr>
            <p:ph type="body" idx="1"/>
          </p:nvPr>
        </p:nvSpPr>
        <p:spPr>
          <a:xfrm>
            <a:off x="960000" y="2918233"/>
            <a:ext cx="5562000" cy="27600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lt2"/>
              </a:buClr>
              <a:buSzPts val="1400"/>
              <a:buChar char="●"/>
              <a:defRPr/>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2133"/>
              </a:spcBef>
              <a:spcAft>
                <a:spcPts val="0"/>
              </a:spcAft>
              <a:buSzPts val="1400"/>
              <a:buChar char="■"/>
              <a:defRPr/>
            </a:lvl3pPr>
            <a:lvl4pPr marL="2438339" lvl="3" indent="-423323" rtl="0">
              <a:lnSpc>
                <a:spcPct val="115000"/>
              </a:lnSpc>
              <a:spcBef>
                <a:spcPts val="2133"/>
              </a:spcBef>
              <a:spcAft>
                <a:spcPts val="0"/>
              </a:spcAft>
              <a:buSzPts val="1400"/>
              <a:buChar char="●"/>
              <a:defRPr/>
            </a:lvl4pPr>
            <a:lvl5pPr marL="3047924" lvl="4" indent="-423323" rtl="0">
              <a:lnSpc>
                <a:spcPct val="115000"/>
              </a:lnSpc>
              <a:spcBef>
                <a:spcPts val="2133"/>
              </a:spcBef>
              <a:spcAft>
                <a:spcPts val="0"/>
              </a:spcAft>
              <a:buSzPts val="1400"/>
              <a:buChar char="○"/>
              <a:defRPr/>
            </a:lvl5pPr>
            <a:lvl6pPr marL="3657509" lvl="5" indent="-423323" rtl="0">
              <a:lnSpc>
                <a:spcPct val="115000"/>
              </a:lnSpc>
              <a:spcBef>
                <a:spcPts val="2133"/>
              </a:spcBef>
              <a:spcAft>
                <a:spcPts val="0"/>
              </a:spcAft>
              <a:buSzPts val="1400"/>
              <a:buChar char="■"/>
              <a:defRPr/>
            </a:lvl6pPr>
            <a:lvl7pPr marL="4267093" lvl="6" indent="-423323" rtl="0">
              <a:lnSpc>
                <a:spcPct val="115000"/>
              </a:lnSpc>
              <a:spcBef>
                <a:spcPts val="2133"/>
              </a:spcBef>
              <a:spcAft>
                <a:spcPts val="0"/>
              </a:spcAft>
              <a:buSzPts val="1400"/>
              <a:buChar char="●"/>
              <a:defRPr/>
            </a:lvl7pPr>
            <a:lvl8pPr marL="4876678" lvl="7" indent="-423323" rtl="0">
              <a:lnSpc>
                <a:spcPct val="115000"/>
              </a:lnSpc>
              <a:spcBef>
                <a:spcPts val="2133"/>
              </a:spcBef>
              <a:spcAft>
                <a:spcPts val="0"/>
              </a:spcAft>
              <a:buSzPts val="1400"/>
              <a:buChar char="○"/>
              <a:defRPr/>
            </a:lvl8pPr>
            <a:lvl9pPr marL="5486263" lvl="8" indent="-423323" rtl="0">
              <a:lnSpc>
                <a:spcPct val="115000"/>
              </a:lnSpc>
              <a:spcBef>
                <a:spcPts val="2133"/>
              </a:spcBef>
              <a:spcAft>
                <a:spcPts val="2133"/>
              </a:spcAft>
              <a:buSzPts val="1400"/>
              <a:buChar char="■"/>
              <a:defRPr/>
            </a:lvl9pPr>
          </a:lstStyle>
          <a:p>
            <a:endParaRPr/>
          </a:p>
        </p:txBody>
      </p:sp>
      <p:sp>
        <p:nvSpPr>
          <p:cNvPr id="90" name="Google Shape;90;p7"/>
          <p:cNvSpPr txBox="1">
            <a:spLocks noGrp="1"/>
          </p:cNvSpPr>
          <p:nvPr>
            <p:ph type="title"/>
          </p:nvPr>
        </p:nvSpPr>
        <p:spPr>
          <a:xfrm>
            <a:off x="960000" y="1179767"/>
            <a:ext cx="5562000" cy="1738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1" name="Google Shape;91;p7"/>
          <p:cNvSpPr>
            <a:spLocks noGrp="1"/>
          </p:cNvSpPr>
          <p:nvPr>
            <p:ph type="pic" idx="2"/>
          </p:nvPr>
        </p:nvSpPr>
        <p:spPr>
          <a:xfrm>
            <a:off x="6611600" y="1236200"/>
            <a:ext cx="4629600" cy="4385600"/>
          </a:xfrm>
          <a:prstGeom prst="rect">
            <a:avLst/>
          </a:prstGeom>
          <a:noFill/>
          <a:ln>
            <a:noFill/>
          </a:ln>
        </p:spPr>
      </p:sp>
    </p:spTree>
    <p:extLst>
      <p:ext uri="{BB962C8B-B14F-4D97-AF65-F5344CB8AC3E}">
        <p14:creationId xmlns:p14="http://schemas.microsoft.com/office/powerpoint/2010/main" val="3168136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2"/>
        <p:cNvGrpSpPr/>
        <p:nvPr/>
      </p:nvGrpSpPr>
      <p:grpSpPr>
        <a:xfrm>
          <a:off x="0" y="0"/>
          <a:ext cx="0" cy="0"/>
          <a:chOff x="0" y="0"/>
          <a:chExt cx="0" cy="0"/>
        </a:xfrm>
      </p:grpSpPr>
      <p:sp>
        <p:nvSpPr>
          <p:cNvPr id="93" name="Google Shape;93;p8"/>
          <p:cNvSpPr/>
          <p:nvPr/>
        </p:nvSpPr>
        <p:spPr>
          <a:xfrm flipH="1">
            <a:off x="-256503" y="1339065"/>
            <a:ext cx="2026148" cy="2027225"/>
          </a:xfrm>
          <a:custGeom>
            <a:avLst/>
            <a:gdLst/>
            <a:ahLst/>
            <a:cxnLst/>
            <a:rect l="l" t="t" r="r" b="b"/>
            <a:pathLst>
              <a:path w="16925" h="16934" extrusionOk="0">
                <a:moveTo>
                  <a:pt x="8467" y="420"/>
                </a:moveTo>
                <a:cubicBezTo>
                  <a:pt x="12901" y="420"/>
                  <a:pt x="16505" y="4033"/>
                  <a:pt x="16505" y="8467"/>
                </a:cubicBezTo>
                <a:cubicBezTo>
                  <a:pt x="16505" y="12901"/>
                  <a:pt x="12901" y="16514"/>
                  <a:pt x="8467" y="16514"/>
                </a:cubicBezTo>
                <a:cubicBezTo>
                  <a:pt x="4024" y="16514"/>
                  <a:pt x="420" y="12901"/>
                  <a:pt x="420" y="8467"/>
                </a:cubicBezTo>
                <a:cubicBezTo>
                  <a:pt x="420" y="4033"/>
                  <a:pt x="4024" y="420"/>
                  <a:pt x="8467" y="420"/>
                </a:cubicBezTo>
                <a:close/>
                <a:moveTo>
                  <a:pt x="8467" y="1"/>
                </a:moveTo>
                <a:cubicBezTo>
                  <a:pt x="3792" y="1"/>
                  <a:pt x="1" y="3801"/>
                  <a:pt x="1" y="8467"/>
                </a:cubicBezTo>
                <a:cubicBezTo>
                  <a:pt x="1" y="13133"/>
                  <a:pt x="3792" y="16933"/>
                  <a:pt x="8467" y="16933"/>
                </a:cubicBezTo>
                <a:cubicBezTo>
                  <a:pt x="13133" y="16933"/>
                  <a:pt x="16924" y="13133"/>
                  <a:pt x="16924" y="8467"/>
                </a:cubicBezTo>
                <a:cubicBezTo>
                  <a:pt x="16924" y="3801"/>
                  <a:pt x="13133" y="1"/>
                  <a:pt x="846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8"/>
          <p:cNvSpPr/>
          <p:nvPr/>
        </p:nvSpPr>
        <p:spPr>
          <a:xfrm>
            <a:off x="139000" y="-167"/>
            <a:ext cx="81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5" name="Google Shape;95;p8"/>
          <p:cNvGrpSpPr/>
          <p:nvPr/>
        </p:nvGrpSpPr>
        <p:grpSpPr>
          <a:xfrm rot="-5400000">
            <a:off x="1540825" y="5661195"/>
            <a:ext cx="995420" cy="955212"/>
            <a:chOff x="6313343" y="845151"/>
            <a:chExt cx="370706" cy="355714"/>
          </a:xfrm>
        </p:grpSpPr>
        <p:sp>
          <p:nvSpPr>
            <p:cNvPr id="96" name="Google Shape;96;p8"/>
            <p:cNvSpPr/>
            <p:nvPr/>
          </p:nvSpPr>
          <p:spPr>
            <a:xfrm>
              <a:off x="6313343" y="845151"/>
              <a:ext cx="355705" cy="355714"/>
            </a:xfrm>
            <a:custGeom>
              <a:avLst/>
              <a:gdLst/>
              <a:ahLst/>
              <a:cxnLst/>
              <a:rect l="l" t="t" r="r" b="b"/>
              <a:pathLst>
                <a:path w="3605" h="3605" extrusionOk="0">
                  <a:moveTo>
                    <a:pt x="1803" y="90"/>
                  </a:moveTo>
                  <a:cubicBezTo>
                    <a:pt x="2748" y="90"/>
                    <a:pt x="3515" y="857"/>
                    <a:pt x="3515" y="1803"/>
                  </a:cubicBezTo>
                  <a:cubicBezTo>
                    <a:pt x="3515" y="2748"/>
                    <a:pt x="2748" y="3515"/>
                    <a:pt x="1803" y="3515"/>
                  </a:cubicBezTo>
                  <a:cubicBezTo>
                    <a:pt x="857" y="3515"/>
                    <a:pt x="90" y="2748"/>
                    <a:pt x="90" y="1803"/>
                  </a:cubicBezTo>
                  <a:cubicBezTo>
                    <a:pt x="90" y="857"/>
                    <a:pt x="857" y="90"/>
                    <a:pt x="1803" y="90"/>
                  </a:cubicBezTo>
                  <a:close/>
                  <a:moveTo>
                    <a:pt x="1803" y="1"/>
                  </a:moveTo>
                  <a:cubicBezTo>
                    <a:pt x="812" y="1"/>
                    <a:pt x="1" y="804"/>
                    <a:pt x="1" y="1803"/>
                  </a:cubicBezTo>
                  <a:cubicBezTo>
                    <a:pt x="1" y="2793"/>
                    <a:pt x="812" y="3605"/>
                    <a:pt x="1803" y="3605"/>
                  </a:cubicBezTo>
                  <a:cubicBezTo>
                    <a:pt x="2802" y="3605"/>
                    <a:pt x="3605" y="2793"/>
                    <a:pt x="3605" y="1803"/>
                  </a:cubicBezTo>
                  <a:cubicBezTo>
                    <a:pt x="3605" y="804"/>
                    <a:pt x="2802" y="1"/>
                    <a:pt x="1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8"/>
            <p:cNvSpPr/>
            <p:nvPr/>
          </p:nvSpPr>
          <p:spPr>
            <a:xfrm>
              <a:off x="6643397" y="1022957"/>
              <a:ext cx="40652" cy="39765"/>
            </a:xfrm>
            <a:custGeom>
              <a:avLst/>
              <a:gdLst/>
              <a:ahLst/>
              <a:cxnLst/>
              <a:rect l="l" t="t" r="r" b="b"/>
              <a:pathLst>
                <a:path w="412" h="403" extrusionOk="0">
                  <a:moveTo>
                    <a:pt x="206" y="1"/>
                  </a:moveTo>
                  <a:cubicBezTo>
                    <a:pt x="90" y="1"/>
                    <a:pt x="1" y="90"/>
                    <a:pt x="1" y="197"/>
                  </a:cubicBezTo>
                  <a:cubicBezTo>
                    <a:pt x="1" y="313"/>
                    <a:pt x="90" y="402"/>
                    <a:pt x="206" y="402"/>
                  </a:cubicBezTo>
                  <a:cubicBezTo>
                    <a:pt x="322" y="402"/>
                    <a:pt x="411" y="313"/>
                    <a:pt x="411" y="197"/>
                  </a:cubicBezTo>
                  <a:cubicBezTo>
                    <a:pt x="411" y="90"/>
                    <a:pt x="322"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8" name="Google Shape;98;p8"/>
          <p:cNvSpPr/>
          <p:nvPr/>
        </p:nvSpPr>
        <p:spPr>
          <a:xfrm flipH="1">
            <a:off x="6455414" y="5845032"/>
            <a:ext cx="2026148" cy="2027225"/>
          </a:xfrm>
          <a:custGeom>
            <a:avLst/>
            <a:gdLst/>
            <a:ahLst/>
            <a:cxnLst/>
            <a:rect l="l" t="t" r="r" b="b"/>
            <a:pathLst>
              <a:path w="16925" h="16934" extrusionOk="0">
                <a:moveTo>
                  <a:pt x="8467" y="420"/>
                </a:moveTo>
                <a:cubicBezTo>
                  <a:pt x="12901" y="420"/>
                  <a:pt x="16505" y="4033"/>
                  <a:pt x="16505" y="8467"/>
                </a:cubicBezTo>
                <a:cubicBezTo>
                  <a:pt x="16505" y="12901"/>
                  <a:pt x="12901" y="16514"/>
                  <a:pt x="8467" y="16514"/>
                </a:cubicBezTo>
                <a:cubicBezTo>
                  <a:pt x="4024" y="16514"/>
                  <a:pt x="420" y="12901"/>
                  <a:pt x="420" y="8467"/>
                </a:cubicBezTo>
                <a:cubicBezTo>
                  <a:pt x="420" y="4033"/>
                  <a:pt x="4024" y="420"/>
                  <a:pt x="8467" y="420"/>
                </a:cubicBezTo>
                <a:close/>
                <a:moveTo>
                  <a:pt x="8467" y="1"/>
                </a:moveTo>
                <a:cubicBezTo>
                  <a:pt x="3792" y="1"/>
                  <a:pt x="1" y="3801"/>
                  <a:pt x="1" y="8467"/>
                </a:cubicBezTo>
                <a:cubicBezTo>
                  <a:pt x="1" y="13133"/>
                  <a:pt x="3792" y="16933"/>
                  <a:pt x="8467" y="16933"/>
                </a:cubicBezTo>
                <a:cubicBezTo>
                  <a:pt x="13133" y="16933"/>
                  <a:pt x="16924" y="13133"/>
                  <a:pt x="16924" y="8467"/>
                </a:cubicBezTo>
                <a:cubicBezTo>
                  <a:pt x="16924" y="3801"/>
                  <a:pt x="13133" y="1"/>
                  <a:pt x="846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9" name="Google Shape;99;p8"/>
          <p:cNvGrpSpPr/>
          <p:nvPr/>
        </p:nvGrpSpPr>
        <p:grpSpPr>
          <a:xfrm>
            <a:off x="10953418" y="262800"/>
            <a:ext cx="575567" cy="194400"/>
            <a:chOff x="1059975" y="1389000"/>
            <a:chExt cx="431675" cy="145800"/>
          </a:xfrm>
        </p:grpSpPr>
        <p:sp>
          <p:nvSpPr>
            <p:cNvPr id="100" name="Google Shape;100;p8"/>
            <p:cNvSpPr/>
            <p:nvPr/>
          </p:nvSpPr>
          <p:spPr>
            <a:xfrm>
              <a:off x="1059975"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8"/>
            <p:cNvSpPr/>
            <p:nvPr/>
          </p:nvSpPr>
          <p:spPr>
            <a:xfrm>
              <a:off x="1138750"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8"/>
            <p:cNvSpPr/>
            <p:nvPr/>
          </p:nvSpPr>
          <p:spPr>
            <a:xfrm>
              <a:off x="1217525"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8"/>
            <p:cNvSpPr/>
            <p:nvPr/>
          </p:nvSpPr>
          <p:spPr>
            <a:xfrm>
              <a:off x="1296300"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8"/>
            <p:cNvSpPr/>
            <p:nvPr/>
          </p:nvSpPr>
          <p:spPr>
            <a:xfrm>
              <a:off x="1375075"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8"/>
            <p:cNvSpPr/>
            <p:nvPr/>
          </p:nvSpPr>
          <p:spPr>
            <a:xfrm>
              <a:off x="1453850"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6" name="Google Shape;106;p8"/>
          <p:cNvSpPr txBox="1">
            <a:spLocks noGrp="1"/>
          </p:cNvSpPr>
          <p:nvPr>
            <p:ph type="title"/>
          </p:nvPr>
        </p:nvSpPr>
        <p:spPr>
          <a:xfrm>
            <a:off x="2825600" y="1742800"/>
            <a:ext cx="7491600" cy="337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268381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07"/>
        <p:cNvGrpSpPr/>
        <p:nvPr/>
      </p:nvGrpSpPr>
      <p:grpSpPr>
        <a:xfrm>
          <a:off x="0" y="0"/>
          <a:ext cx="0" cy="0"/>
          <a:chOff x="0" y="0"/>
          <a:chExt cx="0" cy="0"/>
        </a:xfrm>
      </p:grpSpPr>
      <p:sp>
        <p:nvSpPr>
          <p:cNvPr id="108" name="Google Shape;108;p9"/>
          <p:cNvSpPr/>
          <p:nvPr/>
        </p:nvSpPr>
        <p:spPr>
          <a:xfrm rot="10800000" flipH="1">
            <a:off x="-301199" y="-377299"/>
            <a:ext cx="8862100" cy="1096500"/>
          </a:xfrm>
          <a:custGeom>
            <a:avLst/>
            <a:gdLst/>
            <a:ahLst/>
            <a:cxnLst/>
            <a:rect l="l" t="t" r="r" b="b"/>
            <a:pathLst>
              <a:path w="265863" h="32895" extrusionOk="0">
                <a:moveTo>
                  <a:pt x="0" y="7803"/>
                </a:moveTo>
                <a:lnTo>
                  <a:pt x="97657" y="7803"/>
                </a:lnTo>
                <a:lnTo>
                  <a:pt x="111173" y="0"/>
                </a:lnTo>
                <a:lnTo>
                  <a:pt x="174810" y="0"/>
                </a:lnTo>
                <a:lnTo>
                  <a:pt x="188946" y="8161"/>
                </a:lnTo>
                <a:lnTo>
                  <a:pt x="222422" y="8161"/>
                </a:lnTo>
                <a:lnTo>
                  <a:pt x="261521" y="30735"/>
                </a:lnTo>
                <a:lnTo>
                  <a:pt x="265863" y="32895"/>
                </a:lnTo>
              </a:path>
            </a:pathLst>
          </a:custGeom>
          <a:noFill/>
          <a:ln w="9525" cap="flat" cmpd="sng">
            <a:solidFill>
              <a:schemeClr val="accent4"/>
            </a:solidFill>
            <a:prstDash val="solid"/>
            <a:round/>
            <a:headEnd type="none" w="med" len="med"/>
            <a:tailEnd type="none" w="med" len="med"/>
          </a:ln>
        </p:spPr>
      </p:sp>
      <p:sp>
        <p:nvSpPr>
          <p:cNvPr id="109" name="Google Shape;109;p9"/>
          <p:cNvSpPr/>
          <p:nvPr/>
        </p:nvSpPr>
        <p:spPr>
          <a:xfrm rot="10800000">
            <a:off x="5564234" y="6139767"/>
            <a:ext cx="6627767" cy="1365267"/>
          </a:xfrm>
          <a:custGeom>
            <a:avLst/>
            <a:gdLst/>
            <a:ahLst/>
            <a:cxnLst/>
            <a:rect l="l" t="t" r="r" b="b"/>
            <a:pathLst>
              <a:path w="198833" h="40958" extrusionOk="0">
                <a:moveTo>
                  <a:pt x="0" y="40958"/>
                </a:moveTo>
                <a:lnTo>
                  <a:pt x="127892" y="40958"/>
                </a:lnTo>
                <a:lnTo>
                  <a:pt x="198833" y="0"/>
                </a:lnTo>
              </a:path>
            </a:pathLst>
          </a:custGeom>
          <a:noFill/>
          <a:ln w="9525" cap="flat" cmpd="sng">
            <a:solidFill>
              <a:schemeClr val="accent4"/>
            </a:solidFill>
            <a:prstDash val="solid"/>
            <a:round/>
            <a:headEnd type="none" w="med" len="med"/>
            <a:tailEnd type="none" w="med" len="med"/>
          </a:ln>
        </p:spPr>
      </p:sp>
      <p:sp>
        <p:nvSpPr>
          <p:cNvPr id="110" name="Google Shape;110;p9"/>
          <p:cNvSpPr/>
          <p:nvPr/>
        </p:nvSpPr>
        <p:spPr>
          <a:xfrm flipH="1">
            <a:off x="2149647" y="-914169"/>
            <a:ext cx="2026148" cy="2027225"/>
          </a:xfrm>
          <a:custGeom>
            <a:avLst/>
            <a:gdLst/>
            <a:ahLst/>
            <a:cxnLst/>
            <a:rect l="l" t="t" r="r" b="b"/>
            <a:pathLst>
              <a:path w="16925" h="16934" extrusionOk="0">
                <a:moveTo>
                  <a:pt x="8467" y="420"/>
                </a:moveTo>
                <a:cubicBezTo>
                  <a:pt x="12901" y="420"/>
                  <a:pt x="16505" y="4033"/>
                  <a:pt x="16505" y="8467"/>
                </a:cubicBezTo>
                <a:cubicBezTo>
                  <a:pt x="16505" y="12901"/>
                  <a:pt x="12901" y="16514"/>
                  <a:pt x="8467" y="16514"/>
                </a:cubicBezTo>
                <a:cubicBezTo>
                  <a:pt x="4024" y="16514"/>
                  <a:pt x="420" y="12901"/>
                  <a:pt x="420" y="8467"/>
                </a:cubicBezTo>
                <a:cubicBezTo>
                  <a:pt x="420" y="4033"/>
                  <a:pt x="4024" y="420"/>
                  <a:pt x="8467" y="420"/>
                </a:cubicBezTo>
                <a:close/>
                <a:moveTo>
                  <a:pt x="8467" y="1"/>
                </a:moveTo>
                <a:cubicBezTo>
                  <a:pt x="3792" y="1"/>
                  <a:pt x="1" y="3801"/>
                  <a:pt x="1" y="8467"/>
                </a:cubicBezTo>
                <a:cubicBezTo>
                  <a:pt x="1" y="13133"/>
                  <a:pt x="3792" y="16933"/>
                  <a:pt x="8467" y="16933"/>
                </a:cubicBezTo>
                <a:cubicBezTo>
                  <a:pt x="13133" y="16933"/>
                  <a:pt x="16924" y="13133"/>
                  <a:pt x="16924" y="8467"/>
                </a:cubicBezTo>
                <a:cubicBezTo>
                  <a:pt x="16924" y="3801"/>
                  <a:pt x="13133" y="1"/>
                  <a:pt x="846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9"/>
          <p:cNvSpPr/>
          <p:nvPr/>
        </p:nvSpPr>
        <p:spPr>
          <a:xfrm flipH="1">
            <a:off x="7687381" y="5771032"/>
            <a:ext cx="2026148" cy="2027225"/>
          </a:xfrm>
          <a:custGeom>
            <a:avLst/>
            <a:gdLst/>
            <a:ahLst/>
            <a:cxnLst/>
            <a:rect l="l" t="t" r="r" b="b"/>
            <a:pathLst>
              <a:path w="16925" h="16934" extrusionOk="0">
                <a:moveTo>
                  <a:pt x="8467" y="420"/>
                </a:moveTo>
                <a:cubicBezTo>
                  <a:pt x="12901" y="420"/>
                  <a:pt x="16505" y="4033"/>
                  <a:pt x="16505" y="8467"/>
                </a:cubicBezTo>
                <a:cubicBezTo>
                  <a:pt x="16505" y="12901"/>
                  <a:pt x="12901" y="16514"/>
                  <a:pt x="8467" y="16514"/>
                </a:cubicBezTo>
                <a:cubicBezTo>
                  <a:pt x="4024" y="16514"/>
                  <a:pt x="420" y="12901"/>
                  <a:pt x="420" y="8467"/>
                </a:cubicBezTo>
                <a:cubicBezTo>
                  <a:pt x="420" y="4033"/>
                  <a:pt x="4024" y="420"/>
                  <a:pt x="8467" y="420"/>
                </a:cubicBezTo>
                <a:close/>
                <a:moveTo>
                  <a:pt x="8467" y="1"/>
                </a:moveTo>
                <a:cubicBezTo>
                  <a:pt x="3792" y="1"/>
                  <a:pt x="1" y="3801"/>
                  <a:pt x="1" y="8467"/>
                </a:cubicBezTo>
                <a:cubicBezTo>
                  <a:pt x="1" y="13133"/>
                  <a:pt x="3792" y="16933"/>
                  <a:pt x="8467" y="16933"/>
                </a:cubicBezTo>
                <a:cubicBezTo>
                  <a:pt x="13133" y="16933"/>
                  <a:pt x="16924" y="13133"/>
                  <a:pt x="16924" y="8467"/>
                </a:cubicBezTo>
                <a:cubicBezTo>
                  <a:pt x="16924" y="3801"/>
                  <a:pt x="13133" y="1"/>
                  <a:pt x="846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9"/>
          <p:cNvSpPr/>
          <p:nvPr/>
        </p:nvSpPr>
        <p:spPr>
          <a:xfrm>
            <a:off x="139000" y="-167"/>
            <a:ext cx="81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9"/>
          <p:cNvSpPr txBox="1">
            <a:spLocks noGrp="1"/>
          </p:cNvSpPr>
          <p:nvPr>
            <p:ph type="title"/>
          </p:nvPr>
        </p:nvSpPr>
        <p:spPr>
          <a:xfrm>
            <a:off x="1415800" y="2079833"/>
            <a:ext cx="6084800" cy="1122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14" name="Google Shape;114;p9"/>
          <p:cNvSpPr txBox="1">
            <a:spLocks noGrp="1"/>
          </p:cNvSpPr>
          <p:nvPr>
            <p:ph type="subTitle" idx="1"/>
          </p:nvPr>
        </p:nvSpPr>
        <p:spPr>
          <a:xfrm>
            <a:off x="1415800" y="3202233"/>
            <a:ext cx="6084800" cy="157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221636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4"/>
        <p:cNvGrpSpPr/>
        <p:nvPr/>
      </p:nvGrpSpPr>
      <p:grpSpPr>
        <a:xfrm>
          <a:off x="0" y="0"/>
          <a:ext cx="0" cy="0"/>
          <a:chOff x="0" y="0"/>
          <a:chExt cx="0" cy="0"/>
        </a:xfrm>
      </p:grpSpPr>
    </p:spTree>
    <p:extLst>
      <p:ext uri="{BB962C8B-B14F-4D97-AF65-F5344CB8AC3E}">
        <p14:creationId xmlns:p14="http://schemas.microsoft.com/office/powerpoint/2010/main" val="3563546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0"/>
        <p:cNvGrpSpPr/>
        <p:nvPr/>
      </p:nvGrpSpPr>
      <p:grpSpPr>
        <a:xfrm>
          <a:off x="0" y="0"/>
          <a:ext cx="0" cy="0"/>
          <a:chOff x="0" y="0"/>
          <a:chExt cx="0" cy="0"/>
        </a:xfrm>
      </p:grpSpPr>
      <p:sp>
        <p:nvSpPr>
          <p:cNvPr id="171" name="Google Shape;171;p14"/>
          <p:cNvSpPr txBox="1">
            <a:spLocks noGrp="1"/>
          </p:cNvSpPr>
          <p:nvPr>
            <p:ph type="title"/>
          </p:nvPr>
        </p:nvSpPr>
        <p:spPr>
          <a:xfrm>
            <a:off x="1415800" y="3819072"/>
            <a:ext cx="7527600" cy="856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72" name="Google Shape;172;p14"/>
          <p:cNvSpPr txBox="1">
            <a:spLocks noGrp="1"/>
          </p:cNvSpPr>
          <p:nvPr>
            <p:ph type="subTitle" idx="1"/>
          </p:nvPr>
        </p:nvSpPr>
        <p:spPr>
          <a:xfrm>
            <a:off x="1415800" y="2181767"/>
            <a:ext cx="7527600" cy="17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None/>
              <a:defRPr sz="3333"/>
            </a:lvl1pPr>
            <a:lvl2pPr lvl="1" algn="ctr" rtl="0">
              <a:lnSpc>
                <a:spcPct val="100000"/>
              </a:lnSpc>
              <a:spcBef>
                <a:spcPts val="0"/>
              </a:spcBef>
              <a:spcAft>
                <a:spcPts val="0"/>
              </a:spcAft>
              <a:buSzPts val="2500"/>
              <a:buNone/>
              <a:defRPr sz="3333"/>
            </a:lvl2pPr>
            <a:lvl3pPr lvl="2" algn="ctr" rtl="0">
              <a:lnSpc>
                <a:spcPct val="100000"/>
              </a:lnSpc>
              <a:spcBef>
                <a:spcPts val="2133"/>
              </a:spcBef>
              <a:spcAft>
                <a:spcPts val="0"/>
              </a:spcAft>
              <a:buSzPts val="2500"/>
              <a:buNone/>
              <a:defRPr sz="3333"/>
            </a:lvl3pPr>
            <a:lvl4pPr lvl="3" algn="ctr" rtl="0">
              <a:lnSpc>
                <a:spcPct val="100000"/>
              </a:lnSpc>
              <a:spcBef>
                <a:spcPts val="2133"/>
              </a:spcBef>
              <a:spcAft>
                <a:spcPts val="0"/>
              </a:spcAft>
              <a:buSzPts val="2500"/>
              <a:buNone/>
              <a:defRPr sz="3333"/>
            </a:lvl4pPr>
            <a:lvl5pPr lvl="4" algn="ctr" rtl="0">
              <a:lnSpc>
                <a:spcPct val="100000"/>
              </a:lnSpc>
              <a:spcBef>
                <a:spcPts val="2133"/>
              </a:spcBef>
              <a:spcAft>
                <a:spcPts val="0"/>
              </a:spcAft>
              <a:buSzPts val="2500"/>
              <a:buNone/>
              <a:defRPr sz="3333"/>
            </a:lvl5pPr>
            <a:lvl6pPr lvl="5" algn="ctr" rtl="0">
              <a:lnSpc>
                <a:spcPct val="100000"/>
              </a:lnSpc>
              <a:spcBef>
                <a:spcPts val="2133"/>
              </a:spcBef>
              <a:spcAft>
                <a:spcPts val="0"/>
              </a:spcAft>
              <a:buSzPts val="2500"/>
              <a:buNone/>
              <a:defRPr sz="3333"/>
            </a:lvl6pPr>
            <a:lvl7pPr lvl="6" algn="ctr" rtl="0">
              <a:lnSpc>
                <a:spcPct val="100000"/>
              </a:lnSpc>
              <a:spcBef>
                <a:spcPts val="2133"/>
              </a:spcBef>
              <a:spcAft>
                <a:spcPts val="0"/>
              </a:spcAft>
              <a:buSzPts val="2500"/>
              <a:buNone/>
              <a:defRPr sz="3333"/>
            </a:lvl7pPr>
            <a:lvl8pPr lvl="7" algn="ctr" rtl="0">
              <a:lnSpc>
                <a:spcPct val="100000"/>
              </a:lnSpc>
              <a:spcBef>
                <a:spcPts val="2133"/>
              </a:spcBef>
              <a:spcAft>
                <a:spcPts val="0"/>
              </a:spcAft>
              <a:buSzPts val="2500"/>
              <a:buNone/>
              <a:defRPr sz="3333"/>
            </a:lvl8pPr>
            <a:lvl9pPr lvl="8" algn="ctr" rtl="0">
              <a:lnSpc>
                <a:spcPct val="100000"/>
              </a:lnSpc>
              <a:spcBef>
                <a:spcPts val="2133"/>
              </a:spcBef>
              <a:spcAft>
                <a:spcPts val="2133"/>
              </a:spcAft>
              <a:buSzPts val="2500"/>
              <a:buNone/>
              <a:defRPr sz="3333"/>
            </a:lvl9pPr>
          </a:lstStyle>
          <a:p>
            <a:endParaRPr/>
          </a:p>
        </p:txBody>
      </p:sp>
      <p:grpSp>
        <p:nvGrpSpPr>
          <p:cNvPr id="173" name="Google Shape;173;p14"/>
          <p:cNvGrpSpPr/>
          <p:nvPr/>
        </p:nvGrpSpPr>
        <p:grpSpPr>
          <a:xfrm rot="-4500069">
            <a:off x="561213" y="5661182"/>
            <a:ext cx="995427" cy="955228"/>
            <a:chOff x="6313343" y="845151"/>
            <a:chExt cx="370706" cy="355714"/>
          </a:xfrm>
        </p:grpSpPr>
        <p:sp>
          <p:nvSpPr>
            <p:cNvPr id="174" name="Google Shape;174;p14"/>
            <p:cNvSpPr/>
            <p:nvPr/>
          </p:nvSpPr>
          <p:spPr>
            <a:xfrm>
              <a:off x="6313343" y="845151"/>
              <a:ext cx="355705" cy="355714"/>
            </a:xfrm>
            <a:custGeom>
              <a:avLst/>
              <a:gdLst/>
              <a:ahLst/>
              <a:cxnLst/>
              <a:rect l="l" t="t" r="r" b="b"/>
              <a:pathLst>
                <a:path w="3605" h="3605" extrusionOk="0">
                  <a:moveTo>
                    <a:pt x="1803" y="90"/>
                  </a:moveTo>
                  <a:cubicBezTo>
                    <a:pt x="2748" y="90"/>
                    <a:pt x="3515" y="857"/>
                    <a:pt x="3515" y="1803"/>
                  </a:cubicBezTo>
                  <a:cubicBezTo>
                    <a:pt x="3515" y="2748"/>
                    <a:pt x="2748" y="3515"/>
                    <a:pt x="1803" y="3515"/>
                  </a:cubicBezTo>
                  <a:cubicBezTo>
                    <a:pt x="857" y="3515"/>
                    <a:pt x="90" y="2748"/>
                    <a:pt x="90" y="1803"/>
                  </a:cubicBezTo>
                  <a:cubicBezTo>
                    <a:pt x="90" y="857"/>
                    <a:pt x="857" y="90"/>
                    <a:pt x="1803" y="90"/>
                  </a:cubicBezTo>
                  <a:close/>
                  <a:moveTo>
                    <a:pt x="1803" y="1"/>
                  </a:moveTo>
                  <a:cubicBezTo>
                    <a:pt x="812" y="1"/>
                    <a:pt x="1" y="804"/>
                    <a:pt x="1" y="1803"/>
                  </a:cubicBezTo>
                  <a:cubicBezTo>
                    <a:pt x="1" y="2793"/>
                    <a:pt x="812" y="3605"/>
                    <a:pt x="1803" y="3605"/>
                  </a:cubicBezTo>
                  <a:cubicBezTo>
                    <a:pt x="2802" y="3605"/>
                    <a:pt x="3605" y="2793"/>
                    <a:pt x="3605" y="1803"/>
                  </a:cubicBezTo>
                  <a:cubicBezTo>
                    <a:pt x="3605" y="804"/>
                    <a:pt x="2802" y="1"/>
                    <a:pt x="1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14"/>
            <p:cNvSpPr/>
            <p:nvPr/>
          </p:nvSpPr>
          <p:spPr>
            <a:xfrm>
              <a:off x="6643397" y="1022957"/>
              <a:ext cx="40652" cy="39765"/>
            </a:xfrm>
            <a:custGeom>
              <a:avLst/>
              <a:gdLst/>
              <a:ahLst/>
              <a:cxnLst/>
              <a:rect l="l" t="t" r="r" b="b"/>
              <a:pathLst>
                <a:path w="412" h="403" extrusionOk="0">
                  <a:moveTo>
                    <a:pt x="206" y="1"/>
                  </a:moveTo>
                  <a:cubicBezTo>
                    <a:pt x="90" y="1"/>
                    <a:pt x="1" y="90"/>
                    <a:pt x="1" y="197"/>
                  </a:cubicBezTo>
                  <a:cubicBezTo>
                    <a:pt x="1" y="313"/>
                    <a:pt x="90" y="402"/>
                    <a:pt x="206" y="402"/>
                  </a:cubicBezTo>
                  <a:cubicBezTo>
                    <a:pt x="322" y="402"/>
                    <a:pt x="411" y="313"/>
                    <a:pt x="411" y="197"/>
                  </a:cubicBezTo>
                  <a:cubicBezTo>
                    <a:pt x="411" y="90"/>
                    <a:pt x="322"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6" name="Google Shape;176;p14"/>
          <p:cNvSpPr/>
          <p:nvPr/>
        </p:nvSpPr>
        <p:spPr>
          <a:xfrm rot="10800000">
            <a:off x="4037485" y="-555666"/>
            <a:ext cx="8862100" cy="1096500"/>
          </a:xfrm>
          <a:custGeom>
            <a:avLst/>
            <a:gdLst/>
            <a:ahLst/>
            <a:cxnLst/>
            <a:rect l="l" t="t" r="r" b="b"/>
            <a:pathLst>
              <a:path w="265863" h="32895" extrusionOk="0">
                <a:moveTo>
                  <a:pt x="0" y="7803"/>
                </a:moveTo>
                <a:lnTo>
                  <a:pt x="97657" y="7803"/>
                </a:lnTo>
                <a:lnTo>
                  <a:pt x="111173" y="0"/>
                </a:lnTo>
                <a:lnTo>
                  <a:pt x="174810" y="0"/>
                </a:lnTo>
                <a:lnTo>
                  <a:pt x="188946" y="8161"/>
                </a:lnTo>
                <a:lnTo>
                  <a:pt x="222422" y="8161"/>
                </a:lnTo>
                <a:lnTo>
                  <a:pt x="261521" y="30735"/>
                </a:lnTo>
                <a:lnTo>
                  <a:pt x="265863" y="32895"/>
                </a:lnTo>
              </a:path>
            </a:pathLst>
          </a:custGeom>
          <a:noFill/>
          <a:ln w="9525" cap="flat" cmpd="sng">
            <a:solidFill>
              <a:schemeClr val="accent4"/>
            </a:solidFill>
            <a:prstDash val="solid"/>
            <a:round/>
            <a:headEnd type="none" w="med" len="med"/>
            <a:tailEnd type="none" w="med" len="med"/>
          </a:ln>
        </p:spPr>
      </p:sp>
      <p:sp>
        <p:nvSpPr>
          <p:cNvPr id="177" name="Google Shape;177;p14"/>
          <p:cNvSpPr/>
          <p:nvPr/>
        </p:nvSpPr>
        <p:spPr>
          <a:xfrm flipH="1">
            <a:off x="1894981" y="-921635"/>
            <a:ext cx="2026148" cy="2027225"/>
          </a:xfrm>
          <a:custGeom>
            <a:avLst/>
            <a:gdLst/>
            <a:ahLst/>
            <a:cxnLst/>
            <a:rect l="l" t="t" r="r" b="b"/>
            <a:pathLst>
              <a:path w="16925" h="16934" extrusionOk="0">
                <a:moveTo>
                  <a:pt x="8467" y="420"/>
                </a:moveTo>
                <a:cubicBezTo>
                  <a:pt x="12901" y="420"/>
                  <a:pt x="16505" y="4033"/>
                  <a:pt x="16505" y="8467"/>
                </a:cubicBezTo>
                <a:cubicBezTo>
                  <a:pt x="16505" y="12901"/>
                  <a:pt x="12901" y="16514"/>
                  <a:pt x="8467" y="16514"/>
                </a:cubicBezTo>
                <a:cubicBezTo>
                  <a:pt x="4024" y="16514"/>
                  <a:pt x="420" y="12901"/>
                  <a:pt x="420" y="8467"/>
                </a:cubicBezTo>
                <a:cubicBezTo>
                  <a:pt x="420" y="4033"/>
                  <a:pt x="4024" y="420"/>
                  <a:pt x="8467" y="420"/>
                </a:cubicBezTo>
                <a:close/>
                <a:moveTo>
                  <a:pt x="8467" y="1"/>
                </a:moveTo>
                <a:cubicBezTo>
                  <a:pt x="3792" y="1"/>
                  <a:pt x="1" y="3801"/>
                  <a:pt x="1" y="8467"/>
                </a:cubicBezTo>
                <a:cubicBezTo>
                  <a:pt x="1" y="13133"/>
                  <a:pt x="3792" y="16933"/>
                  <a:pt x="8467" y="16933"/>
                </a:cubicBezTo>
                <a:cubicBezTo>
                  <a:pt x="13133" y="16933"/>
                  <a:pt x="16924" y="13133"/>
                  <a:pt x="16924" y="8467"/>
                </a:cubicBezTo>
                <a:cubicBezTo>
                  <a:pt x="16924" y="3801"/>
                  <a:pt x="13133" y="1"/>
                  <a:pt x="846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14"/>
          <p:cNvSpPr/>
          <p:nvPr/>
        </p:nvSpPr>
        <p:spPr>
          <a:xfrm>
            <a:off x="139000" y="-167"/>
            <a:ext cx="81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0076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58"/>
        <p:cNvGrpSpPr/>
        <p:nvPr/>
      </p:nvGrpSpPr>
      <p:grpSpPr>
        <a:xfrm>
          <a:off x="0" y="0"/>
          <a:ext cx="0" cy="0"/>
          <a:chOff x="0" y="0"/>
          <a:chExt cx="0" cy="0"/>
        </a:xfrm>
      </p:grpSpPr>
      <p:sp>
        <p:nvSpPr>
          <p:cNvPr id="259" name="Google Shape;259;p19"/>
          <p:cNvSpPr txBox="1">
            <a:spLocks noGrp="1"/>
          </p:cNvSpPr>
          <p:nvPr>
            <p:ph type="title"/>
          </p:nvPr>
        </p:nvSpPr>
        <p:spPr>
          <a:xfrm>
            <a:off x="950800" y="593367"/>
            <a:ext cx="1028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0" name="Google Shape;260;p19"/>
          <p:cNvSpPr txBox="1">
            <a:spLocks noGrp="1"/>
          </p:cNvSpPr>
          <p:nvPr>
            <p:ph type="title" idx="2"/>
          </p:nvPr>
        </p:nvSpPr>
        <p:spPr>
          <a:xfrm>
            <a:off x="959951" y="3221400"/>
            <a:ext cx="2782400" cy="64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61" name="Google Shape;261;p19"/>
          <p:cNvSpPr txBox="1">
            <a:spLocks noGrp="1"/>
          </p:cNvSpPr>
          <p:nvPr>
            <p:ph type="subTitle" idx="1"/>
          </p:nvPr>
        </p:nvSpPr>
        <p:spPr>
          <a:xfrm>
            <a:off x="959951" y="3765700"/>
            <a:ext cx="2782400" cy="106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62" name="Google Shape;262;p19"/>
          <p:cNvSpPr txBox="1">
            <a:spLocks noGrp="1"/>
          </p:cNvSpPr>
          <p:nvPr>
            <p:ph type="title" idx="3"/>
          </p:nvPr>
        </p:nvSpPr>
        <p:spPr>
          <a:xfrm>
            <a:off x="4704800" y="3221300"/>
            <a:ext cx="2782400" cy="64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63" name="Google Shape;263;p19"/>
          <p:cNvSpPr txBox="1">
            <a:spLocks noGrp="1"/>
          </p:cNvSpPr>
          <p:nvPr>
            <p:ph type="subTitle" idx="4"/>
          </p:nvPr>
        </p:nvSpPr>
        <p:spPr>
          <a:xfrm>
            <a:off x="4704795" y="3765700"/>
            <a:ext cx="2782400" cy="106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64" name="Google Shape;264;p19"/>
          <p:cNvSpPr txBox="1">
            <a:spLocks noGrp="1"/>
          </p:cNvSpPr>
          <p:nvPr>
            <p:ph type="title" idx="5"/>
          </p:nvPr>
        </p:nvSpPr>
        <p:spPr>
          <a:xfrm>
            <a:off x="8449632" y="3221300"/>
            <a:ext cx="2782400" cy="64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65" name="Google Shape;265;p19"/>
          <p:cNvSpPr txBox="1">
            <a:spLocks noGrp="1"/>
          </p:cNvSpPr>
          <p:nvPr>
            <p:ph type="subTitle" idx="6"/>
          </p:nvPr>
        </p:nvSpPr>
        <p:spPr>
          <a:xfrm>
            <a:off x="8449632" y="3765700"/>
            <a:ext cx="2782400" cy="106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66" name="Google Shape;266;p19"/>
          <p:cNvSpPr/>
          <p:nvPr/>
        </p:nvSpPr>
        <p:spPr>
          <a:xfrm flipH="1">
            <a:off x="6556168" y="6401201"/>
            <a:ext cx="5635833" cy="677700"/>
          </a:xfrm>
          <a:custGeom>
            <a:avLst/>
            <a:gdLst/>
            <a:ahLst/>
            <a:cxnLst/>
            <a:rect l="l" t="t" r="r" b="b"/>
            <a:pathLst>
              <a:path w="169075" h="20331" extrusionOk="0">
                <a:moveTo>
                  <a:pt x="0" y="0"/>
                </a:moveTo>
                <a:lnTo>
                  <a:pt x="148744" y="0"/>
                </a:lnTo>
                <a:lnTo>
                  <a:pt x="169075" y="20331"/>
                </a:lnTo>
              </a:path>
            </a:pathLst>
          </a:custGeom>
          <a:noFill/>
          <a:ln w="9525" cap="flat" cmpd="sng">
            <a:solidFill>
              <a:schemeClr val="accent4"/>
            </a:solidFill>
            <a:prstDash val="solid"/>
            <a:round/>
            <a:headEnd type="none" w="med" len="med"/>
            <a:tailEnd type="none" w="med" len="med"/>
          </a:ln>
        </p:spPr>
      </p:sp>
      <p:sp>
        <p:nvSpPr>
          <p:cNvPr id="267" name="Google Shape;267;p19"/>
          <p:cNvSpPr/>
          <p:nvPr/>
        </p:nvSpPr>
        <p:spPr>
          <a:xfrm flipH="1">
            <a:off x="139014" y="-1308035"/>
            <a:ext cx="2026148" cy="2027225"/>
          </a:xfrm>
          <a:custGeom>
            <a:avLst/>
            <a:gdLst/>
            <a:ahLst/>
            <a:cxnLst/>
            <a:rect l="l" t="t" r="r" b="b"/>
            <a:pathLst>
              <a:path w="16925" h="16934" extrusionOk="0">
                <a:moveTo>
                  <a:pt x="8467" y="420"/>
                </a:moveTo>
                <a:cubicBezTo>
                  <a:pt x="12901" y="420"/>
                  <a:pt x="16505" y="4033"/>
                  <a:pt x="16505" y="8467"/>
                </a:cubicBezTo>
                <a:cubicBezTo>
                  <a:pt x="16505" y="12901"/>
                  <a:pt x="12901" y="16514"/>
                  <a:pt x="8467" y="16514"/>
                </a:cubicBezTo>
                <a:cubicBezTo>
                  <a:pt x="4024" y="16514"/>
                  <a:pt x="420" y="12901"/>
                  <a:pt x="420" y="8467"/>
                </a:cubicBezTo>
                <a:cubicBezTo>
                  <a:pt x="420" y="4033"/>
                  <a:pt x="4024" y="420"/>
                  <a:pt x="8467" y="420"/>
                </a:cubicBezTo>
                <a:close/>
                <a:moveTo>
                  <a:pt x="8467" y="1"/>
                </a:moveTo>
                <a:cubicBezTo>
                  <a:pt x="3792" y="1"/>
                  <a:pt x="1" y="3801"/>
                  <a:pt x="1" y="8467"/>
                </a:cubicBezTo>
                <a:cubicBezTo>
                  <a:pt x="1" y="13133"/>
                  <a:pt x="3792" y="16933"/>
                  <a:pt x="8467" y="16933"/>
                </a:cubicBezTo>
                <a:cubicBezTo>
                  <a:pt x="13133" y="16933"/>
                  <a:pt x="16924" y="13133"/>
                  <a:pt x="16924" y="8467"/>
                </a:cubicBezTo>
                <a:cubicBezTo>
                  <a:pt x="16924" y="3801"/>
                  <a:pt x="13133" y="1"/>
                  <a:pt x="846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9"/>
          <p:cNvSpPr/>
          <p:nvPr/>
        </p:nvSpPr>
        <p:spPr>
          <a:xfrm flipH="1">
            <a:off x="11241214" y="5387581"/>
            <a:ext cx="2026148" cy="2027225"/>
          </a:xfrm>
          <a:custGeom>
            <a:avLst/>
            <a:gdLst/>
            <a:ahLst/>
            <a:cxnLst/>
            <a:rect l="l" t="t" r="r" b="b"/>
            <a:pathLst>
              <a:path w="16925" h="16934" extrusionOk="0">
                <a:moveTo>
                  <a:pt x="8467" y="420"/>
                </a:moveTo>
                <a:cubicBezTo>
                  <a:pt x="12901" y="420"/>
                  <a:pt x="16505" y="4033"/>
                  <a:pt x="16505" y="8467"/>
                </a:cubicBezTo>
                <a:cubicBezTo>
                  <a:pt x="16505" y="12901"/>
                  <a:pt x="12901" y="16514"/>
                  <a:pt x="8467" y="16514"/>
                </a:cubicBezTo>
                <a:cubicBezTo>
                  <a:pt x="4024" y="16514"/>
                  <a:pt x="420" y="12901"/>
                  <a:pt x="420" y="8467"/>
                </a:cubicBezTo>
                <a:cubicBezTo>
                  <a:pt x="420" y="4033"/>
                  <a:pt x="4024" y="420"/>
                  <a:pt x="8467" y="420"/>
                </a:cubicBezTo>
                <a:close/>
                <a:moveTo>
                  <a:pt x="8467" y="1"/>
                </a:moveTo>
                <a:cubicBezTo>
                  <a:pt x="3792" y="1"/>
                  <a:pt x="1" y="3801"/>
                  <a:pt x="1" y="8467"/>
                </a:cubicBezTo>
                <a:cubicBezTo>
                  <a:pt x="1" y="13133"/>
                  <a:pt x="3792" y="16933"/>
                  <a:pt x="8467" y="16933"/>
                </a:cubicBezTo>
                <a:cubicBezTo>
                  <a:pt x="13133" y="16933"/>
                  <a:pt x="16924" y="13133"/>
                  <a:pt x="16924" y="8467"/>
                </a:cubicBezTo>
                <a:cubicBezTo>
                  <a:pt x="16924" y="3801"/>
                  <a:pt x="13133" y="1"/>
                  <a:pt x="846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69" name="Google Shape;269;p19"/>
          <p:cNvGrpSpPr/>
          <p:nvPr/>
        </p:nvGrpSpPr>
        <p:grpSpPr>
          <a:xfrm>
            <a:off x="1922901" y="6401200"/>
            <a:ext cx="575567" cy="194400"/>
            <a:chOff x="1059975" y="1389000"/>
            <a:chExt cx="431675" cy="145800"/>
          </a:xfrm>
        </p:grpSpPr>
        <p:sp>
          <p:nvSpPr>
            <p:cNvPr id="270" name="Google Shape;270;p19"/>
            <p:cNvSpPr/>
            <p:nvPr/>
          </p:nvSpPr>
          <p:spPr>
            <a:xfrm>
              <a:off x="1059975"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9"/>
            <p:cNvSpPr/>
            <p:nvPr/>
          </p:nvSpPr>
          <p:spPr>
            <a:xfrm>
              <a:off x="1138750"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19"/>
            <p:cNvSpPr/>
            <p:nvPr/>
          </p:nvSpPr>
          <p:spPr>
            <a:xfrm>
              <a:off x="1217525"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9"/>
            <p:cNvSpPr/>
            <p:nvPr/>
          </p:nvSpPr>
          <p:spPr>
            <a:xfrm>
              <a:off x="1296300"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9"/>
            <p:cNvSpPr/>
            <p:nvPr/>
          </p:nvSpPr>
          <p:spPr>
            <a:xfrm>
              <a:off x="1375075"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9"/>
            <p:cNvSpPr/>
            <p:nvPr/>
          </p:nvSpPr>
          <p:spPr>
            <a:xfrm>
              <a:off x="1453850" y="1389000"/>
              <a:ext cx="37800" cy="1458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6" name="Google Shape;276;p19"/>
          <p:cNvGrpSpPr/>
          <p:nvPr/>
        </p:nvGrpSpPr>
        <p:grpSpPr>
          <a:xfrm rot="-5400000">
            <a:off x="5256041" y="6158895"/>
            <a:ext cx="995420" cy="955212"/>
            <a:chOff x="6313343" y="845151"/>
            <a:chExt cx="370706" cy="355714"/>
          </a:xfrm>
        </p:grpSpPr>
        <p:sp>
          <p:nvSpPr>
            <p:cNvPr id="277" name="Google Shape;277;p19"/>
            <p:cNvSpPr/>
            <p:nvPr/>
          </p:nvSpPr>
          <p:spPr>
            <a:xfrm>
              <a:off x="6313343" y="845151"/>
              <a:ext cx="355705" cy="355714"/>
            </a:xfrm>
            <a:custGeom>
              <a:avLst/>
              <a:gdLst/>
              <a:ahLst/>
              <a:cxnLst/>
              <a:rect l="l" t="t" r="r" b="b"/>
              <a:pathLst>
                <a:path w="3605" h="3605" extrusionOk="0">
                  <a:moveTo>
                    <a:pt x="1803" y="90"/>
                  </a:moveTo>
                  <a:cubicBezTo>
                    <a:pt x="2748" y="90"/>
                    <a:pt x="3515" y="857"/>
                    <a:pt x="3515" y="1803"/>
                  </a:cubicBezTo>
                  <a:cubicBezTo>
                    <a:pt x="3515" y="2748"/>
                    <a:pt x="2748" y="3515"/>
                    <a:pt x="1803" y="3515"/>
                  </a:cubicBezTo>
                  <a:cubicBezTo>
                    <a:pt x="857" y="3515"/>
                    <a:pt x="90" y="2748"/>
                    <a:pt x="90" y="1803"/>
                  </a:cubicBezTo>
                  <a:cubicBezTo>
                    <a:pt x="90" y="857"/>
                    <a:pt x="857" y="90"/>
                    <a:pt x="1803" y="90"/>
                  </a:cubicBezTo>
                  <a:close/>
                  <a:moveTo>
                    <a:pt x="1803" y="1"/>
                  </a:moveTo>
                  <a:cubicBezTo>
                    <a:pt x="812" y="1"/>
                    <a:pt x="1" y="804"/>
                    <a:pt x="1" y="1803"/>
                  </a:cubicBezTo>
                  <a:cubicBezTo>
                    <a:pt x="1" y="2793"/>
                    <a:pt x="812" y="3605"/>
                    <a:pt x="1803" y="3605"/>
                  </a:cubicBezTo>
                  <a:cubicBezTo>
                    <a:pt x="2802" y="3605"/>
                    <a:pt x="3605" y="2793"/>
                    <a:pt x="3605" y="1803"/>
                  </a:cubicBezTo>
                  <a:cubicBezTo>
                    <a:pt x="3605" y="804"/>
                    <a:pt x="2802" y="1"/>
                    <a:pt x="1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19"/>
            <p:cNvSpPr/>
            <p:nvPr/>
          </p:nvSpPr>
          <p:spPr>
            <a:xfrm>
              <a:off x="6643397" y="1022957"/>
              <a:ext cx="40652" cy="39765"/>
            </a:xfrm>
            <a:custGeom>
              <a:avLst/>
              <a:gdLst/>
              <a:ahLst/>
              <a:cxnLst/>
              <a:rect l="l" t="t" r="r" b="b"/>
              <a:pathLst>
                <a:path w="412" h="403" extrusionOk="0">
                  <a:moveTo>
                    <a:pt x="206" y="1"/>
                  </a:moveTo>
                  <a:cubicBezTo>
                    <a:pt x="90" y="1"/>
                    <a:pt x="1" y="90"/>
                    <a:pt x="1" y="197"/>
                  </a:cubicBezTo>
                  <a:cubicBezTo>
                    <a:pt x="1" y="313"/>
                    <a:pt x="90" y="402"/>
                    <a:pt x="206" y="402"/>
                  </a:cubicBezTo>
                  <a:cubicBezTo>
                    <a:pt x="322" y="402"/>
                    <a:pt x="411" y="313"/>
                    <a:pt x="411" y="197"/>
                  </a:cubicBezTo>
                  <a:cubicBezTo>
                    <a:pt x="411" y="90"/>
                    <a:pt x="322"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9" name="Google Shape;279;p19"/>
          <p:cNvGrpSpPr/>
          <p:nvPr/>
        </p:nvGrpSpPr>
        <p:grpSpPr>
          <a:xfrm rot="590106">
            <a:off x="-408872" y="3819496"/>
            <a:ext cx="995419" cy="955209"/>
            <a:chOff x="6313343" y="845151"/>
            <a:chExt cx="370706" cy="355714"/>
          </a:xfrm>
        </p:grpSpPr>
        <p:sp>
          <p:nvSpPr>
            <p:cNvPr id="280" name="Google Shape;280;p19"/>
            <p:cNvSpPr/>
            <p:nvPr/>
          </p:nvSpPr>
          <p:spPr>
            <a:xfrm>
              <a:off x="6313343" y="845151"/>
              <a:ext cx="355705" cy="355714"/>
            </a:xfrm>
            <a:custGeom>
              <a:avLst/>
              <a:gdLst/>
              <a:ahLst/>
              <a:cxnLst/>
              <a:rect l="l" t="t" r="r" b="b"/>
              <a:pathLst>
                <a:path w="3605" h="3605" extrusionOk="0">
                  <a:moveTo>
                    <a:pt x="1803" y="90"/>
                  </a:moveTo>
                  <a:cubicBezTo>
                    <a:pt x="2748" y="90"/>
                    <a:pt x="3515" y="857"/>
                    <a:pt x="3515" y="1803"/>
                  </a:cubicBezTo>
                  <a:cubicBezTo>
                    <a:pt x="3515" y="2748"/>
                    <a:pt x="2748" y="3515"/>
                    <a:pt x="1803" y="3515"/>
                  </a:cubicBezTo>
                  <a:cubicBezTo>
                    <a:pt x="857" y="3515"/>
                    <a:pt x="90" y="2748"/>
                    <a:pt x="90" y="1803"/>
                  </a:cubicBezTo>
                  <a:cubicBezTo>
                    <a:pt x="90" y="857"/>
                    <a:pt x="857" y="90"/>
                    <a:pt x="1803" y="90"/>
                  </a:cubicBezTo>
                  <a:close/>
                  <a:moveTo>
                    <a:pt x="1803" y="1"/>
                  </a:moveTo>
                  <a:cubicBezTo>
                    <a:pt x="812" y="1"/>
                    <a:pt x="1" y="804"/>
                    <a:pt x="1" y="1803"/>
                  </a:cubicBezTo>
                  <a:cubicBezTo>
                    <a:pt x="1" y="2793"/>
                    <a:pt x="812" y="3605"/>
                    <a:pt x="1803" y="3605"/>
                  </a:cubicBezTo>
                  <a:cubicBezTo>
                    <a:pt x="2802" y="3605"/>
                    <a:pt x="3605" y="2793"/>
                    <a:pt x="3605" y="1803"/>
                  </a:cubicBezTo>
                  <a:cubicBezTo>
                    <a:pt x="3605" y="804"/>
                    <a:pt x="2802" y="1"/>
                    <a:pt x="1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19"/>
            <p:cNvSpPr/>
            <p:nvPr/>
          </p:nvSpPr>
          <p:spPr>
            <a:xfrm>
              <a:off x="6643397" y="1022957"/>
              <a:ext cx="40652" cy="39765"/>
            </a:xfrm>
            <a:custGeom>
              <a:avLst/>
              <a:gdLst/>
              <a:ahLst/>
              <a:cxnLst/>
              <a:rect l="l" t="t" r="r" b="b"/>
              <a:pathLst>
                <a:path w="412" h="403" extrusionOk="0">
                  <a:moveTo>
                    <a:pt x="206" y="1"/>
                  </a:moveTo>
                  <a:cubicBezTo>
                    <a:pt x="90" y="1"/>
                    <a:pt x="1" y="90"/>
                    <a:pt x="1" y="197"/>
                  </a:cubicBezTo>
                  <a:cubicBezTo>
                    <a:pt x="1" y="313"/>
                    <a:pt x="90" y="402"/>
                    <a:pt x="206" y="402"/>
                  </a:cubicBezTo>
                  <a:cubicBezTo>
                    <a:pt x="322" y="402"/>
                    <a:pt x="411" y="313"/>
                    <a:pt x="411" y="197"/>
                  </a:cubicBezTo>
                  <a:cubicBezTo>
                    <a:pt x="411" y="90"/>
                    <a:pt x="322"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2" name="Google Shape;282;p19"/>
          <p:cNvSpPr/>
          <p:nvPr/>
        </p:nvSpPr>
        <p:spPr>
          <a:xfrm rot="10800000">
            <a:off x="4405267" y="-555666"/>
            <a:ext cx="8862100" cy="1096500"/>
          </a:xfrm>
          <a:custGeom>
            <a:avLst/>
            <a:gdLst/>
            <a:ahLst/>
            <a:cxnLst/>
            <a:rect l="l" t="t" r="r" b="b"/>
            <a:pathLst>
              <a:path w="265863" h="32895" extrusionOk="0">
                <a:moveTo>
                  <a:pt x="0" y="7803"/>
                </a:moveTo>
                <a:lnTo>
                  <a:pt x="97657" y="7803"/>
                </a:lnTo>
                <a:lnTo>
                  <a:pt x="111173" y="0"/>
                </a:lnTo>
                <a:lnTo>
                  <a:pt x="174810" y="0"/>
                </a:lnTo>
                <a:lnTo>
                  <a:pt x="188946" y="8161"/>
                </a:lnTo>
                <a:lnTo>
                  <a:pt x="222422" y="8161"/>
                </a:lnTo>
                <a:lnTo>
                  <a:pt x="261521" y="30735"/>
                </a:lnTo>
                <a:lnTo>
                  <a:pt x="265863" y="32895"/>
                </a:lnTo>
              </a:path>
            </a:pathLst>
          </a:custGeom>
          <a:noFill/>
          <a:ln w="9525" cap="flat" cmpd="sng">
            <a:solidFill>
              <a:schemeClr val="accent4"/>
            </a:solidFill>
            <a:prstDash val="solid"/>
            <a:round/>
            <a:headEnd type="none" w="med" len="med"/>
            <a:tailEnd type="none" w="med" len="med"/>
          </a:ln>
        </p:spPr>
      </p:sp>
    </p:spTree>
    <p:extLst>
      <p:ext uri="{BB962C8B-B14F-4D97-AF65-F5344CB8AC3E}">
        <p14:creationId xmlns:p14="http://schemas.microsoft.com/office/powerpoint/2010/main" val="2811641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800" y="593367"/>
            <a:ext cx="10290400" cy="763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3200"/>
              <a:buFont typeface="Zen Dots"/>
              <a:buNone/>
              <a:defRPr sz="3200" b="1">
                <a:solidFill>
                  <a:schemeClr val="lt2"/>
                </a:solidFill>
                <a:latin typeface="Zen Dots"/>
                <a:ea typeface="Zen Dots"/>
                <a:cs typeface="Zen Dots"/>
                <a:sym typeface="Zen Dots"/>
              </a:defRPr>
            </a:lvl1pPr>
            <a:lvl2pPr lvl="1" rtl="0">
              <a:lnSpc>
                <a:spcPct val="100000"/>
              </a:lnSpc>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2pPr>
            <a:lvl3pPr lvl="2" rtl="0">
              <a:lnSpc>
                <a:spcPct val="100000"/>
              </a:lnSpc>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3pPr>
            <a:lvl4pPr lvl="3" rtl="0">
              <a:lnSpc>
                <a:spcPct val="100000"/>
              </a:lnSpc>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4pPr>
            <a:lvl5pPr lvl="4" rtl="0">
              <a:lnSpc>
                <a:spcPct val="100000"/>
              </a:lnSpc>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5pPr>
            <a:lvl6pPr lvl="5" rtl="0">
              <a:lnSpc>
                <a:spcPct val="100000"/>
              </a:lnSpc>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6pPr>
            <a:lvl7pPr lvl="6" rtl="0">
              <a:lnSpc>
                <a:spcPct val="100000"/>
              </a:lnSpc>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7pPr>
            <a:lvl8pPr lvl="7" rtl="0">
              <a:lnSpc>
                <a:spcPct val="100000"/>
              </a:lnSpc>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8pPr>
            <a:lvl9pPr lvl="8" rtl="0">
              <a:lnSpc>
                <a:spcPct val="100000"/>
              </a:lnSpc>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950800" y="1536633"/>
            <a:ext cx="102904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00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extLst>
      <p:ext uri="{BB962C8B-B14F-4D97-AF65-F5344CB8AC3E}">
        <p14:creationId xmlns:p14="http://schemas.microsoft.com/office/powerpoint/2010/main" val="270414596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40"/>
        <p:cNvGrpSpPr/>
        <p:nvPr/>
      </p:nvGrpSpPr>
      <p:grpSpPr>
        <a:xfrm>
          <a:off x="0" y="0"/>
          <a:ext cx="0" cy="0"/>
          <a:chOff x="0" y="0"/>
          <a:chExt cx="0" cy="0"/>
        </a:xfrm>
      </p:grpSpPr>
      <p:sp>
        <p:nvSpPr>
          <p:cNvPr id="2541" name="Google Shape;2541;p47"/>
          <p:cNvSpPr txBox="1">
            <a:spLocks noGrp="1"/>
          </p:cNvSpPr>
          <p:nvPr>
            <p:ph type="title"/>
          </p:nvPr>
        </p:nvSpPr>
        <p:spPr>
          <a:xfrm>
            <a:off x="4638539" y="4902911"/>
            <a:ext cx="3924213" cy="856800"/>
          </a:xfrm>
          <a:prstGeom prst="rect">
            <a:avLst/>
          </a:prstGeom>
        </p:spPr>
        <p:txBody>
          <a:bodyPr spcFirstLastPara="1" wrap="square" lIns="152400" tIns="121900" rIns="121900" bIns="121900" anchor="b" anchorCtr="0">
            <a:noAutofit/>
          </a:bodyPr>
          <a:lstStyle/>
          <a:p>
            <a:r>
              <a:rPr lang="en" dirty="0"/>
              <a:t>—Elon Musk</a:t>
            </a:r>
            <a:endParaRPr dirty="0"/>
          </a:p>
        </p:txBody>
      </p:sp>
      <p:sp>
        <p:nvSpPr>
          <p:cNvPr id="2542" name="Google Shape;2542;p47"/>
          <p:cNvSpPr txBox="1">
            <a:spLocks noGrp="1"/>
          </p:cNvSpPr>
          <p:nvPr>
            <p:ph type="subTitle" idx="1"/>
          </p:nvPr>
        </p:nvSpPr>
        <p:spPr>
          <a:xfrm>
            <a:off x="950059" y="1068862"/>
            <a:ext cx="7527600" cy="1738800"/>
          </a:xfrm>
          <a:prstGeom prst="rect">
            <a:avLst/>
          </a:prstGeom>
        </p:spPr>
        <p:txBody>
          <a:bodyPr spcFirstLastPara="1" wrap="square" lIns="121900" tIns="121900" rIns="121900" bIns="121900" anchor="t" anchorCtr="0">
            <a:noAutofit/>
          </a:bodyPr>
          <a:lstStyle/>
          <a:p>
            <a:pPr marL="0" indent="0"/>
            <a:r>
              <a:rPr lang="en-US" dirty="0"/>
              <a:t>“I’m increasingly inclined to think that there should be some regulatory oversight, maybe at the national and international level, just to make sure that we don’t do something very foolish. I mean with artificial intelligence we’re summoning the demon.”</a:t>
            </a:r>
            <a:endParaRPr dirty="0"/>
          </a:p>
        </p:txBody>
      </p:sp>
      <p:sp>
        <p:nvSpPr>
          <p:cNvPr id="2543" name="Google Shape;2543;p47"/>
          <p:cNvSpPr/>
          <p:nvPr/>
        </p:nvSpPr>
        <p:spPr>
          <a:xfrm rot="-5400000">
            <a:off x="-2790905" y="3126232"/>
            <a:ext cx="6683568" cy="590400"/>
          </a:xfrm>
          <a:prstGeom prst="homePlate">
            <a:avLst>
              <a:gd name="adj" fmla="val 50000"/>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44" name="Google Shape;2544;p47"/>
          <p:cNvSpPr/>
          <p:nvPr/>
        </p:nvSpPr>
        <p:spPr>
          <a:xfrm rot="5400000">
            <a:off x="-2347435" y="3365636"/>
            <a:ext cx="5749899" cy="209841"/>
          </a:xfrm>
          <a:prstGeom prst="rect">
            <a:avLst/>
          </a:prstGeom>
        </p:spPr>
        <p:txBody>
          <a:bodyPr>
            <a:prstTxWarp prst="textPlain">
              <a:avLst/>
            </a:prstTxWarp>
          </a:bodyPr>
          <a:lstStyle/>
          <a:p>
            <a:pPr algn="ctr" defTabSz="1219170">
              <a:buClr>
                <a:srgbClr val="000000"/>
              </a:buClr>
            </a:pPr>
            <a:r>
              <a:rPr lang="en-US" sz="1867" b="1" i="1" kern="0" dirty="0">
                <a:solidFill>
                  <a:srgbClr val="FFFFFF"/>
                </a:solidFill>
                <a:latin typeface="Zen Dots"/>
                <a:cs typeface="Arial"/>
                <a:sym typeface="Arial"/>
              </a:rPr>
              <a:t>University of Arkansas at Little Rock</a:t>
            </a:r>
            <a:endParaRPr sz="1867" b="1" i="1" kern="0" dirty="0">
              <a:solidFill>
                <a:srgbClr val="FFFFFF"/>
              </a:solidFill>
              <a:latin typeface="Zen Dots"/>
              <a:cs typeface="Arial"/>
              <a:sym typeface="Arial"/>
            </a:endParaRPr>
          </a:p>
        </p:txBody>
      </p:sp>
      <p:grpSp>
        <p:nvGrpSpPr>
          <p:cNvPr id="2546" name="Google Shape;2546;p47"/>
          <p:cNvGrpSpPr/>
          <p:nvPr/>
        </p:nvGrpSpPr>
        <p:grpSpPr>
          <a:xfrm>
            <a:off x="10069171" y="1158754"/>
            <a:ext cx="683397" cy="612505"/>
            <a:chOff x="7951961" y="1199310"/>
            <a:chExt cx="208387" cy="186770"/>
          </a:xfrm>
        </p:grpSpPr>
        <p:sp>
          <p:nvSpPr>
            <p:cNvPr id="2547" name="Google Shape;2547;p47"/>
            <p:cNvSpPr/>
            <p:nvPr/>
          </p:nvSpPr>
          <p:spPr>
            <a:xfrm>
              <a:off x="8014477" y="1199310"/>
              <a:ext cx="145871" cy="127367"/>
            </a:xfrm>
            <a:custGeom>
              <a:avLst/>
              <a:gdLst/>
              <a:ahLst/>
              <a:cxnLst/>
              <a:rect l="l" t="t" r="r" b="b"/>
              <a:pathLst>
                <a:path w="1687" h="1473" extrusionOk="0">
                  <a:moveTo>
                    <a:pt x="1062" y="1"/>
                  </a:moveTo>
                  <a:lnTo>
                    <a:pt x="0" y="242"/>
                  </a:lnTo>
                  <a:lnTo>
                    <a:pt x="616" y="1473"/>
                  </a:lnTo>
                  <a:lnTo>
                    <a:pt x="1686" y="1232"/>
                  </a:lnTo>
                  <a:lnTo>
                    <a:pt x="1062"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48" name="Google Shape;2548;p47"/>
            <p:cNvSpPr/>
            <p:nvPr/>
          </p:nvSpPr>
          <p:spPr>
            <a:xfrm>
              <a:off x="8005225" y="1305838"/>
              <a:ext cx="155123" cy="80242"/>
            </a:xfrm>
            <a:custGeom>
              <a:avLst/>
              <a:gdLst/>
              <a:ahLst/>
              <a:cxnLst/>
              <a:rect l="l" t="t" r="r" b="b"/>
              <a:pathLst>
                <a:path w="1794" h="928" extrusionOk="0">
                  <a:moveTo>
                    <a:pt x="1793" y="0"/>
                  </a:moveTo>
                  <a:lnTo>
                    <a:pt x="723" y="241"/>
                  </a:lnTo>
                  <a:lnTo>
                    <a:pt x="0" y="928"/>
                  </a:lnTo>
                  <a:lnTo>
                    <a:pt x="1071" y="687"/>
                  </a:lnTo>
                  <a:lnTo>
                    <a:pt x="1793"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49" name="Google Shape;2549;p47"/>
            <p:cNvSpPr/>
            <p:nvPr/>
          </p:nvSpPr>
          <p:spPr>
            <a:xfrm>
              <a:off x="7951961" y="1220149"/>
              <a:ext cx="115780" cy="165931"/>
            </a:xfrm>
            <a:custGeom>
              <a:avLst/>
              <a:gdLst/>
              <a:ahLst/>
              <a:cxnLst/>
              <a:rect l="l" t="t" r="r" b="b"/>
              <a:pathLst>
                <a:path w="1339" h="1919" extrusionOk="0">
                  <a:moveTo>
                    <a:pt x="723" y="1"/>
                  </a:moveTo>
                  <a:lnTo>
                    <a:pt x="1" y="688"/>
                  </a:lnTo>
                  <a:lnTo>
                    <a:pt x="616" y="1919"/>
                  </a:lnTo>
                  <a:lnTo>
                    <a:pt x="1339" y="1232"/>
                  </a:lnTo>
                  <a:lnTo>
                    <a:pt x="72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550" name="Google Shape;2550;p47"/>
          <p:cNvGrpSpPr/>
          <p:nvPr/>
        </p:nvGrpSpPr>
        <p:grpSpPr>
          <a:xfrm rot="-2258913">
            <a:off x="10700862" y="2864119"/>
            <a:ext cx="907717" cy="908599"/>
            <a:chOff x="7855550" y="1588414"/>
            <a:chExt cx="445221" cy="445653"/>
          </a:xfrm>
        </p:grpSpPr>
        <p:sp>
          <p:nvSpPr>
            <p:cNvPr id="2551" name="Google Shape;2551;p47"/>
            <p:cNvSpPr/>
            <p:nvPr/>
          </p:nvSpPr>
          <p:spPr>
            <a:xfrm>
              <a:off x="7855550" y="1588414"/>
              <a:ext cx="445221" cy="445653"/>
            </a:xfrm>
            <a:custGeom>
              <a:avLst/>
              <a:gdLst/>
              <a:ahLst/>
              <a:cxnLst/>
              <a:rect l="l" t="t" r="r" b="b"/>
              <a:pathLst>
                <a:path w="5149" h="5154" extrusionOk="0">
                  <a:moveTo>
                    <a:pt x="2954" y="1"/>
                  </a:moveTo>
                  <a:cubicBezTo>
                    <a:pt x="2225" y="1"/>
                    <a:pt x="1116" y="262"/>
                    <a:pt x="607" y="532"/>
                  </a:cubicBezTo>
                  <a:cubicBezTo>
                    <a:pt x="607" y="532"/>
                    <a:pt x="1" y="1032"/>
                    <a:pt x="304" y="1987"/>
                  </a:cubicBezTo>
                  <a:cubicBezTo>
                    <a:pt x="338" y="2122"/>
                    <a:pt x="468" y="2201"/>
                    <a:pt x="604" y="2201"/>
                  </a:cubicBezTo>
                  <a:cubicBezTo>
                    <a:pt x="611" y="2201"/>
                    <a:pt x="618" y="2201"/>
                    <a:pt x="625" y="2201"/>
                  </a:cubicBezTo>
                  <a:lnTo>
                    <a:pt x="1624" y="2076"/>
                  </a:lnTo>
                  <a:lnTo>
                    <a:pt x="3150" y="3905"/>
                  </a:lnTo>
                  <a:lnTo>
                    <a:pt x="2864" y="4681"/>
                  </a:lnTo>
                  <a:cubicBezTo>
                    <a:pt x="2802" y="4832"/>
                    <a:pt x="2882" y="5002"/>
                    <a:pt x="3025" y="5064"/>
                  </a:cubicBezTo>
                  <a:cubicBezTo>
                    <a:pt x="3144" y="5113"/>
                    <a:pt x="3293" y="5153"/>
                    <a:pt x="3462" y="5153"/>
                  </a:cubicBezTo>
                  <a:cubicBezTo>
                    <a:pt x="3698" y="5153"/>
                    <a:pt x="3971" y="5073"/>
                    <a:pt x="4247" y="4823"/>
                  </a:cubicBezTo>
                  <a:cubicBezTo>
                    <a:pt x="4889" y="4235"/>
                    <a:pt x="5148" y="2192"/>
                    <a:pt x="4880" y="1835"/>
                  </a:cubicBezTo>
                  <a:cubicBezTo>
                    <a:pt x="4613" y="1487"/>
                    <a:pt x="4158" y="1719"/>
                    <a:pt x="3944" y="1478"/>
                  </a:cubicBezTo>
                  <a:cubicBezTo>
                    <a:pt x="3730" y="1237"/>
                    <a:pt x="3962" y="470"/>
                    <a:pt x="3569" y="131"/>
                  </a:cubicBezTo>
                  <a:cubicBezTo>
                    <a:pt x="3458" y="39"/>
                    <a:pt x="3234" y="1"/>
                    <a:pt x="295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2" name="Google Shape;2552;p47"/>
            <p:cNvSpPr/>
            <p:nvPr/>
          </p:nvSpPr>
          <p:spPr>
            <a:xfrm>
              <a:off x="8133283" y="1589624"/>
              <a:ext cx="152010" cy="185040"/>
            </a:xfrm>
            <a:custGeom>
              <a:avLst/>
              <a:gdLst/>
              <a:ahLst/>
              <a:cxnLst/>
              <a:rect l="l" t="t" r="r" b="b"/>
              <a:pathLst>
                <a:path w="1758" h="2140" extrusionOk="0">
                  <a:moveTo>
                    <a:pt x="0" y="1"/>
                  </a:moveTo>
                  <a:cubicBezTo>
                    <a:pt x="0" y="501"/>
                    <a:pt x="63" y="1384"/>
                    <a:pt x="437" y="1776"/>
                  </a:cubicBezTo>
                  <a:cubicBezTo>
                    <a:pt x="717" y="2064"/>
                    <a:pt x="1177" y="2140"/>
                    <a:pt x="1561" y="2140"/>
                  </a:cubicBezTo>
                  <a:cubicBezTo>
                    <a:pt x="1629" y="2140"/>
                    <a:pt x="1695" y="2137"/>
                    <a:pt x="1758" y="2133"/>
                  </a:cubicBezTo>
                  <a:cubicBezTo>
                    <a:pt x="1740" y="1990"/>
                    <a:pt x="1713" y="1883"/>
                    <a:pt x="1668" y="1821"/>
                  </a:cubicBezTo>
                  <a:cubicBezTo>
                    <a:pt x="1401" y="1473"/>
                    <a:pt x="946" y="1705"/>
                    <a:pt x="732" y="1464"/>
                  </a:cubicBezTo>
                  <a:cubicBezTo>
                    <a:pt x="518" y="1223"/>
                    <a:pt x="750" y="456"/>
                    <a:pt x="357" y="117"/>
                  </a:cubicBezTo>
                  <a:cubicBezTo>
                    <a:pt x="286" y="63"/>
                    <a:pt x="161" y="19"/>
                    <a:pt x="0" y="1"/>
                  </a:cubicBezTo>
                  <a:close/>
                </a:path>
              </a:pathLst>
            </a:custGeom>
            <a:solidFill>
              <a:srgbClr val="FFFFFF">
                <a:alpha val="2976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3" name="Google Shape;2553;p47"/>
            <p:cNvSpPr/>
            <p:nvPr/>
          </p:nvSpPr>
          <p:spPr>
            <a:xfrm>
              <a:off x="8068433" y="1631561"/>
              <a:ext cx="71854" cy="78253"/>
            </a:xfrm>
            <a:custGeom>
              <a:avLst/>
              <a:gdLst/>
              <a:ahLst/>
              <a:cxnLst/>
              <a:rect l="l" t="t" r="r" b="b"/>
              <a:pathLst>
                <a:path w="831" h="905" extrusionOk="0">
                  <a:moveTo>
                    <a:pt x="324" y="0"/>
                  </a:moveTo>
                  <a:cubicBezTo>
                    <a:pt x="287" y="0"/>
                    <a:pt x="250" y="8"/>
                    <a:pt x="215" y="24"/>
                  </a:cubicBezTo>
                  <a:cubicBezTo>
                    <a:pt x="45" y="105"/>
                    <a:pt x="1" y="363"/>
                    <a:pt x="117" y="595"/>
                  </a:cubicBezTo>
                  <a:cubicBezTo>
                    <a:pt x="203" y="781"/>
                    <a:pt x="363" y="904"/>
                    <a:pt x="511" y="904"/>
                  </a:cubicBezTo>
                  <a:cubicBezTo>
                    <a:pt x="547" y="904"/>
                    <a:pt x="583" y="897"/>
                    <a:pt x="616" y="881"/>
                  </a:cubicBezTo>
                  <a:cubicBezTo>
                    <a:pt x="786" y="801"/>
                    <a:pt x="831" y="542"/>
                    <a:pt x="723" y="310"/>
                  </a:cubicBezTo>
                  <a:cubicBezTo>
                    <a:pt x="631" y="118"/>
                    <a:pt x="471" y="0"/>
                    <a:pt x="32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4" name="Google Shape;2554;p47"/>
            <p:cNvSpPr/>
            <p:nvPr/>
          </p:nvSpPr>
          <p:spPr>
            <a:xfrm>
              <a:off x="8104749" y="1614527"/>
              <a:ext cx="71768" cy="78340"/>
            </a:xfrm>
            <a:custGeom>
              <a:avLst/>
              <a:gdLst/>
              <a:ahLst/>
              <a:cxnLst/>
              <a:rect l="l" t="t" r="r" b="b"/>
              <a:pathLst>
                <a:path w="830" h="906" extrusionOk="0">
                  <a:moveTo>
                    <a:pt x="320" y="1"/>
                  </a:moveTo>
                  <a:cubicBezTo>
                    <a:pt x="283" y="1"/>
                    <a:pt x="247" y="9"/>
                    <a:pt x="214" y="25"/>
                  </a:cubicBezTo>
                  <a:cubicBezTo>
                    <a:pt x="45" y="105"/>
                    <a:pt x="0" y="364"/>
                    <a:pt x="107" y="596"/>
                  </a:cubicBezTo>
                  <a:cubicBezTo>
                    <a:pt x="200" y="782"/>
                    <a:pt x="362" y="905"/>
                    <a:pt x="510" y="905"/>
                  </a:cubicBezTo>
                  <a:cubicBezTo>
                    <a:pt x="546" y="905"/>
                    <a:pt x="582" y="898"/>
                    <a:pt x="616" y="882"/>
                  </a:cubicBezTo>
                  <a:cubicBezTo>
                    <a:pt x="785" y="801"/>
                    <a:pt x="830" y="543"/>
                    <a:pt x="714" y="311"/>
                  </a:cubicBezTo>
                  <a:cubicBezTo>
                    <a:pt x="629" y="119"/>
                    <a:pt x="465" y="1"/>
                    <a:pt x="320"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5" name="Google Shape;2555;p47"/>
            <p:cNvSpPr/>
            <p:nvPr/>
          </p:nvSpPr>
          <p:spPr>
            <a:xfrm>
              <a:off x="8194157" y="1791612"/>
              <a:ext cx="51794" cy="55599"/>
            </a:xfrm>
            <a:custGeom>
              <a:avLst/>
              <a:gdLst/>
              <a:ahLst/>
              <a:cxnLst/>
              <a:rect l="l" t="t" r="r" b="b"/>
              <a:pathLst>
                <a:path w="599" h="643" extrusionOk="0">
                  <a:moveTo>
                    <a:pt x="238" y="0"/>
                  </a:moveTo>
                  <a:cubicBezTo>
                    <a:pt x="209" y="0"/>
                    <a:pt x="180" y="7"/>
                    <a:pt x="153" y="20"/>
                  </a:cubicBezTo>
                  <a:cubicBezTo>
                    <a:pt x="37" y="74"/>
                    <a:pt x="1" y="261"/>
                    <a:pt x="81" y="422"/>
                  </a:cubicBezTo>
                  <a:cubicBezTo>
                    <a:pt x="146" y="558"/>
                    <a:pt x="262" y="642"/>
                    <a:pt x="370" y="642"/>
                  </a:cubicBezTo>
                  <a:cubicBezTo>
                    <a:pt x="397" y="642"/>
                    <a:pt x="423" y="637"/>
                    <a:pt x="447" y="627"/>
                  </a:cubicBezTo>
                  <a:cubicBezTo>
                    <a:pt x="563" y="573"/>
                    <a:pt x="599" y="386"/>
                    <a:pt x="518" y="216"/>
                  </a:cubicBezTo>
                  <a:cubicBezTo>
                    <a:pt x="456" y="84"/>
                    <a:pt x="343" y="0"/>
                    <a:pt x="23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6" name="Google Shape;2556;p47"/>
            <p:cNvSpPr/>
            <p:nvPr/>
          </p:nvSpPr>
          <p:spPr>
            <a:xfrm>
              <a:off x="8133283" y="1798876"/>
              <a:ext cx="51708" cy="55599"/>
            </a:xfrm>
            <a:custGeom>
              <a:avLst/>
              <a:gdLst/>
              <a:ahLst/>
              <a:cxnLst/>
              <a:rect l="l" t="t" r="r" b="b"/>
              <a:pathLst>
                <a:path w="598" h="643" extrusionOk="0">
                  <a:moveTo>
                    <a:pt x="229" y="1"/>
                  </a:moveTo>
                  <a:cubicBezTo>
                    <a:pt x="202" y="1"/>
                    <a:pt x="176" y="6"/>
                    <a:pt x="152" y="16"/>
                  </a:cubicBezTo>
                  <a:cubicBezTo>
                    <a:pt x="36" y="70"/>
                    <a:pt x="0" y="257"/>
                    <a:pt x="81" y="427"/>
                  </a:cubicBezTo>
                  <a:cubicBezTo>
                    <a:pt x="143" y="559"/>
                    <a:pt x="255" y="643"/>
                    <a:pt x="361" y="643"/>
                  </a:cubicBezTo>
                  <a:cubicBezTo>
                    <a:pt x="390" y="643"/>
                    <a:pt x="419" y="637"/>
                    <a:pt x="446" y="623"/>
                  </a:cubicBezTo>
                  <a:cubicBezTo>
                    <a:pt x="562" y="570"/>
                    <a:pt x="598" y="382"/>
                    <a:pt x="518" y="222"/>
                  </a:cubicBezTo>
                  <a:cubicBezTo>
                    <a:pt x="453" y="85"/>
                    <a:pt x="337" y="1"/>
                    <a:pt x="22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7" name="Google Shape;2557;p47"/>
            <p:cNvSpPr/>
            <p:nvPr/>
          </p:nvSpPr>
          <p:spPr>
            <a:xfrm>
              <a:off x="8059959" y="1727108"/>
              <a:ext cx="47125" cy="51794"/>
            </a:xfrm>
            <a:custGeom>
              <a:avLst/>
              <a:gdLst/>
              <a:ahLst/>
              <a:cxnLst/>
              <a:rect l="l" t="t" r="r" b="b"/>
              <a:pathLst>
                <a:path w="545" h="599" extrusionOk="0">
                  <a:moveTo>
                    <a:pt x="134" y="0"/>
                  </a:moveTo>
                  <a:cubicBezTo>
                    <a:pt x="109" y="0"/>
                    <a:pt x="84" y="8"/>
                    <a:pt x="63" y="26"/>
                  </a:cubicBezTo>
                  <a:cubicBezTo>
                    <a:pt x="10" y="61"/>
                    <a:pt x="1" y="142"/>
                    <a:pt x="36" y="195"/>
                  </a:cubicBezTo>
                  <a:lnTo>
                    <a:pt x="304" y="552"/>
                  </a:lnTo>
                  <a:cubicBezTo>
                    <a:pt x="329" y="582"/>
                    <a:pt x="366" y="598"/>
                    <a:pt x="403" y="598"/>
                  </a:cubicBezTo>
                  <a:cubicBezTo>
                    <a:pt x="431" y="598"/>
                    <a:pt x="459" y="589"/>
                    <a:pt x="482" y="570"/>
                  </a:cubicBezTo>
                  <a:cubicBezTo>
                    <a:pt x="536" y="534"/>
                    <a:pt x="545" y="454"/>
                    <a:pt x="500" y="400"/>
                  </a:cubicBezTo>
                  <a:lnTo>
                    <a:pt x="233" y="52"/>
                  </a:lnTo>
                  <a:cubicBezTo>
                    <a:pt x="211" y="20"/>
                    <a:pt x="172" y="0"/>
                    <a:pt x="13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8" name="Google Shape;2558;p47"/>
            <p:cNvSpPr/>
            <p:nvPr/>
          </p:nvSpPr>
          <p:spPr>
            <a:xfrm>
              <a:off x="8093941" y="1647385"/>
              <a:ext cx="48681" cy="33204"/>
            </a:xfrm>
            <a:custGeom>
              <a:avLst/>
              <a:gdLst/>
              <a:ahLst/>
              <a:cxnLst/>
              <a:rect l="l" t="t" r="r" b="b"/>
              <a:pathLst>
                <a:path w="563" h="384" extrusionOk="0">
                  <a:moveTo>
                    <a:pt x="425" y="1"/>
                  </a:moveTo>
                  <a:cubicBezTo>
                    <a:pt x="408" y="1"/>
                    <a:pt x="391" y="4"/>
                    <a:pt x="375" y="11"/>
                  </a:cubicBezTo>
                  <a:lnTo>
                    <a:pt x="81" y="154"/>
                  </a:lnTo>
                  <a:cubicBezTo>
                    <a:pt x="27" y="180"/>
                    <a:pt x="0" y="252"/>
                    <a:pt x="27" y="314"/>
                  </a:cubicBezTo>
                  <a:cubicBezTo>
                    <a:pt x="46" y="358"/>
                    <a:pt x="86" y="384"/>
                    <a:pt x="129" y="384"/>
                  </a:cubicBezTo>
                  <a:cubicBezTo>
                    <a:pt x="149" y="384"/>
                    <a:pt x="168" y="379"/>
                    <a:pt x="188" y="368"/>
                  </a:cubicBezTo>
                  <a:lnTo>
                    <a:pt x="482" y="234"/>
                  </a:lnTo>
                  <a:cubicBezTo>
                    <a:pt x="536" y="207"/>
                    <a:pt x="562" y="136"/>
                    <a:pt x="536" y="73"/>
                  </a:cubicBezTo>
                  <a:cubicBezTo>
                    <a:pt x="516" y="27"/>
                    <a:pt x="472" y="1"/>
                    <a:pt x="425"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9" name="Google Shape;2559;p47"/>
            <p:cNvSpPr/>
            <p:nvPr/>
          </p:nvSpPr>
          <p:spPr>
            <a:xfrm>
              <a:off x="8035316" y="1745612"/>
              <a:ext cx="47125" cy="51794"/>
            </a:xfrm>
            <a:custGeom>
              <a:avLst/>
              <a:gdLst/>
              <a:ahLst/>
              <a:cxnLst/>
              <a:rect l="l" t="t" r="r" b="b"/>
              <a:pathLst>
                <a:path w="545" h="599" extrusionOk="0">
                  <a:moveTo>
                    <a:pt x="133" y="0"/>
                  </a:moveTo>
                  <a:cubicBezTo>
                    <a:pt x="108" y="0"/>
                    <a:pt x="84" y="8"/>
                    <a:pt x="63" y="26"/>
                  </a:cubicBezTo>
                  <a:cubicBezTo>
                    <a:pt x="9" y="61"/>
                    <a:pt x="0" y="142"/>
                    <a:pt x="45" y="195"/>
                  </a:cubicBezTo>
                  <a:lnTo>
                    <a:pt x="312" y="552"/>
                  </a:lnTo>
                  <a:cubicBezTo>
                    <a:pt x="333" y="583"/>
                    <a:pt x="367" y="599"/>
                    <a:pt x="403" y="599"/>
                  </a:cubicBezTo>
                  <a:cubicBezTo>
                    <a:pt x="431" y="599"/>
                    <a:pt x="459" y="589"/>
                    <a:pt x="482" y="570"/>
                  </a:cubicBezTo>
                  <a:cubicBezTo>
                    <a:pt x="536" y="534"/>
                    <a:pt x="544" y="454"/>
                    <a:pt x="500" y="400"/>
                  </a:cubicBezTo>
                  <a:lnTo>
                    <a:pt x="232" y="53"/>
                  </a:lnTo>
                  <a:cubicBezTo>
                    <a:pt x="210" y="20"/>
                    <a:pt x="172" y="0"/>
                    <a:pt x="13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560" name="Google Shape;2560;p47"/>
          <p:cNvGrpSpPr/>
          <p:nvPr/>
        </p:nvGrpSpPr>
        <p:grpSpPr>
          <a:xfrm>
            <a:off x="8324964" y="3954595"/>
            <a:ext cx="2916233" cy="2133351"/>
            <a:chOff x="4164925" y="1316025"/>
            <a:chExt cx="1214625" cy="888600"/>
          </a:xfrm>
        </p:grpSpPr>
        <p:sp>
          <p:nvSpPr>
            <p:cNvPr id="2561" name="Google Shape;2561;p47"/>
            <p:cNvSpPr/>
            <p:nvPr/>
          </p:nvSpPr>
          <p:spPr>
            <a:xfrm>
              <a:off x="4378875" y="1666400"/>
              <a:ext cx="658125" cy="252950"/>
            </a:xfrm>
            <a:custGeom>
              <a:avLst/>
              <a:gdLst/>
              <a:ahLst/>
              <a:cxnLst/>
              <a:rect l="l" t="t" r="r" b="b"/>
              <a:pathLst>
                <a:path w="26325" h="10118" extrusionOk="0">
                  <a:moveTo>
                    <a:pt x="3212" y="1"/>
                  </a:moveTo>
                  <a:cubicBezTo>
                    <a:pt x="0" y="1"/>
                    <a:pt x="123" y="1785"/>
                    <a:pt x="123" y="1785"/>
                  </a:cubicBezTo>
                  <a:lnTo>
                    <a:pt x="25102" y="10117"/>
                  </a:lnTo>
                  <a:cubicBezTo>
                    <a:pt x="25102" y="10117"/>
                    <a:pt x="26324" y="8422"/>
                    <a:pt x="24727" y="7102"/>
                  </a:cubicBezTo>
                  <a:cubicBezTo>
                    <a:pt x="23121" y="5782"/>
                    <a:pt x="11372" y="1330"/>
                    <a:pt x="5654" y="260"/>
                  </a:cubicBezTo>
                  <a:cubicBezTo>
                    <a:pt x="4678" y="77"/>
                    <a:pt x="3874" y="1"/>
                    <a:pt x="321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2" name="Google Shape;2562;p47"/>
            <p:cNvSpPr/>
            <p:nvPr/>
          </p:nvSpPr>
          <p:spPr>
            <a:xfrm>
              <a:off x="4506600" y="1578500"/>
              <a:ext cx="860475" cy="386350"/>
            </a:xfrm>
            <a:custGeom>
              <a:avLst/>
              <a:gdLst/>
              <a:ahLst/>
              <a:cxnLst/>
              <a:rect l="l" t="t" r="r" b="b"/>
              <a:pathLst>
                <a:path w="34419" h="15454" extrusionOk="0">
                  <a:moveTo>
                    <a:pt x="14343" y="1"/>
                  </a:moveTo>
                  <a:cubicBezTo>
                    <a:pt x="4798" y="1"/>
                    <a:pt x="1" y="5453"/>
                    <a:pt x="1" y="5453"/>
                  </a:cubicBezTo>
                  <a:lnTo>
                    <a:pt x="2909" y="7130"/>
                  </a:lnTo>
                  <a:cubicBezTo>
                    <a:pt x="2909" y="7130"/>
                    <a:pt x="6854" y="3884"/>
                    <a:pt x="14318" y="3884"/>
                  </a:cubicBezTo>
                  <a:cubicBezTo>
                    <a:pt x="15453" y="3884"/>
                    <a:pt x="16671" y="3959"/>
                    <a:pt x="17968" y="4132"/>
                  </a:cubicBezTo>
                  <a:cubicBezTo>
                    <a:pt x="34418" y="6327"/>
                    <a:pt x="26282" y="15453"/>
                    <a:pt x="26282" y="15453"/>
                  </a:cubicBezTo>
                  <a:cubicBezTo>
                    <a:pt x="26282" y="15453"/>
                    <a:pt x="31920" y="9449"/>
                    <a:pt x="30083" y="6675"/>
                  </a:cubicBezTo>
                  <a:cubicBezTo>
                    <a:pt x="28245" y="3901"/>
                    <a:pt x="26577" y="1037"/>
                    <a:pt x="16799" y="118"/>
                  </a:cubicBezTo>
                  <a:cubicBezTo>
                    <a:pt x="15948" y="38"/>
                    <a:pt x="15129" y="1"/>
                    <a:pt x="1434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3" name="Google Shape;2563;p47"/>
            <p:cNvSpPr/>
            <p:nvPr/>
          </p:nvSpPr>
          <p:spPr>
            <a:xfrm>
              <a:off x="4869250" y="1330050"/>
              <a:ext cx="283500" cy="364275"/>
            </a:xfrm>
            <a:custGeom>
              <a:avLst/>
              <a:gdLst/>
              <a:ahLst/>
              <a:cxnLst/>
              <a:rect l="l" t="t" r="r" b="b"/>
              <a:pathLst>
                <a:path w="11340" h="14571" extrusionOk="0">
                  <a:moveTo>
                    <a:pt x="1507" y="1"/>
                  </a:moveTo>
                  <a:cubicBezTo>
                    <a:pt x="469" y="1"/>
                    <a:pt x="1" y="189"/>
                    <a:pt x="1" y="189"/>
                  </a:cubicBezTo>
                  <a:cubicBezTo>
                    <a:pt x="1" y="189"/>
                    <a:pt x="4" y="189"/>
                    <a:pt x="10" y="189"/>
                  </a:cubicBezTo>
                  <a:cubicBezTo>
                    <a:pt x="319" y="189"/>
                    <a:pt x="8341" y="318"/>
                    <a:pt x="4657" y="13714"/>
                  </a:cubicBezTo>
                  <a:lnTo>
                    <a:pt x="8404" y="14570"/>
                  </a:lnTo>
                  <a:cubicBezTo>
                    <a:pt x="8404" y="14570"/>
                    <a:pt x="11339" y="2616"/>
                    <a:pt x="6629" y="1010"/>
                  </a:cubicBezTo>
                  <a:cubicBezTo>
                    <a:pt x="4245" y="200"/>
                    <a:pt x="2574" y="1"/>
                    <a:pt x="150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4" name="Google Shape;2564;p47"/>
            <p:cNvSpPr/>
            <p:nvPr/>
          </p:nvSpPr>
          <p:spPr>
            <a:xfrm>
              <a:off x="4227375" y="1680200"/>
              <a:ext cx="840625" cy="523050"/>
            </a:xfrm>
            <a:custGeom>
              <a:avLst/>
              <a:gdLst/>
              <a:ahLst/>
              <a:cxnLst/>
              <a:rect l="l" t="t" r="r" b="b"/>
              <a:pathLst>
                <a:path w="33625" h="20922" extrusionOk="0">
                  <a:moveTo>
                    <a:pt x="6755" y="1"/>
                  </a:moveTo>
                  <a:cubicBezTo>
                    <a:pt x="2548" y="1"/>
                    <a:pt x="1" y="2286"/>
                    <a:pt x="1" y="2286"/>
                  </a:cubicBezTo>
                  <a:cubicBezTo>
                    <a:pt x="1" y="2286"/>
                    <a:pt x="1553" y="5132"/>
                    <a:pt x="5300" y="6042"/>
                  </a:cubicBezTo>
                  <a:cubicBezTo>
                    <a:pt x="9056" y="6960"/>
                    <a:pt x="23178" y="20922"/>
                    <a:pt x="23178" y="20922"/>
                  </a:cubicBezTo>
                  <a:cubicBezTo>
                    <a:pt x="23178" y="20922"/>
                    <a:pt x="26969" y="20743"/>
                    <a:pt x="28727" y="19057"/>
                  </a:cubicBezTo>
                  <a:cubicBezTo>
                    <a:pt x="30484" y="17371"/>
                    <a:pt x="33624" y="10868"/>
                    <a:pt x="31706" y="8798"/>
                  </a:cubicBezTo>
                  <a:cubicBezTo>
                    <a:pt x="30769" y="7790"/>
                    <a:pt x="26978" y="6024"/>
                    <a:pt x="22856" y="4373"/>
                  </a:cubicBezTo>
                  <a:cubicBezTo>
                    <a:pt x="22116" y="4079"/>
                    <a:pt x="21322" y="3918"/>
                    <a:pt x="20519" y="3892"/>
                  </a:cubicBezTo>
                  <a:cubicBezTo>
                    <a:pt x="19181" y="3856"/>
                    <a:pt x="17834" y="3758"/>
                    <a:pt x="17459" y="3553"/>
                  </a:cubicBezTo>
                  <a:cubicBezTo>
                    <a:pt x="17343" y="3481"/>
                    <a:pt x="17218" y="3374"/>
                    <a:pt x="17093" y="3240"/>
                  </a:cubicBezTo>
                  <a:cubicBezTo>
                    <a:pt x="16219" y="2286"/>
                    <a:pt x="15140" y="1554"/>
                    <a:pt x="13909" y="1180"/>
                  </a:cubicBezTo>
                  <a:cubicBezTo>
                    <a:pt x="13070" y="930"/>
                    <a:pt x="9957" y="412"/>
                    <a:pt x="9404" y="296"/>
                  </a:cubicBezTo>
                  <a:cubicBezTo>
                    <a:pt x="8462" y="88"/>
                    <a:pt x="7577" y="1"/>
                    <a:pt x="6755" y="1"/>
                  </a:cubicBezTo>
                  <a:close/>
                </a:path>
              </a:pathLst>
            </a:custGeom>
            <a:gradFill>
              <a:gsLst>
                <a:gs pos="0">
                  <a:schemeClr val="dk2"/>
                </a:gs>
                <a:gs pos="14000">
                  <a:schemeClr val="dk1"/>
                </a:gs>
                <a:gs pos="73000">
                  <a:schemeClr val="dk2"/>
                </a:gs>
                <a:gs pos="87000">
                  <a:schemeClr val="lt2"/>
                </a:gs>
                <a:gs pos="100000">
                  <a:schemeClr val="dk2"/>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5" name="Google Shape;2565;p47"/>
            <p:cNvSpPr/>
            <p:nvPr/>
          </p:nvSpPr>
          <p:spPr>
            <a:xfrm>
              <a:off x="4164925" y="1711025"/>
              <a:ext cx="810725" cy="493600"/>
            </a:xfrm>
            <a:custGeom>
              <a:avLst/>
              <a:gdLst/>
              <a:ahLst/>
              <a:cxnLst/>
              <a:rect l="l" t="t" r="r" b="b"/>
              <a:pathLst>
                <a:path w="32429" h="19744" extrusionOk="0">
                  <a:moveTo>
                    <a:pt x="5560" y="1"/>
                  </a:moveTo>
                  <a:cubicBezTo>
                    <a:pt x="4131" y="1"/>
                    <a:pt x="3075" y="321"/>
                    <a:pt x="2499" y="1053"/>
                  </a:cubicBezTo>
                  <a:cubicBezTo>
                    <a:pt x="875" y="3105"/>
                    <a:pt x="1" y="9028"/>
                    <a:pt x="2499" y="11553"/>
                  </a:cubicBezTo>
                  <a:cubicBezTo>
                    <a:pt x="4329" y="13408"/>
                    <a:pt x="20928" y="19744"/>
                    <a:pt x="25117" y="19744"/>
                  </a:cubicBezTo>
                  <a:cubicBezTo>
                    <a:pt x="25340" y="19744"/>
                    <a:pt x="25527" y="19726"/>
                    <a:pt x="25676" y="19689"/>
                  </a:cubicBezTo>
                  <a:cubicBezTo>
                    <a:pt x="28620" y="18939"/>
                    <a:pt x="32429" y="13872"/>
                    <a:pt x="32286" y="11696"/>
                  </a:cubicBezTo>
                  <a:cubicBezTo>
                    <a:pt x="32152" y="9519"/>
                    <a:pt x="32018" y="8653"/>
                    <a:pt x="22455" y="4898"/>
                  </a:cubicBezTo>
                  <a:cubicBezTo>
                    <a:pt x="15549" y="2177"/>
                    <a:pt x="9286" y="1"/>
                    <a:pt x="5560"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6" name="Google Shape;2566;p47"/>
            <p:cNvSpPr/>
            <p:nvPr/>
          </p:nvSpPr>
          <p:spPr>
            <a:xfrm>
              <a:off x="4177650" y="1738400"/>
              <a:ext cx="758525" cy="461925"/>
            </a:xfrm>
            <a:custGeom>
              <a:avLst/>
              <a:gdLst/>
              <a:ahLst/>
              <a:cxnLst/>
              <a:rect l="l" t="t" r="r" b="b"/>
              <a:pathLst>
                <a:path w="30341" h="18477" extrusionOk="0">
                  <a:moveTo>
                    <a:pt x="5196" y="0"/>
                  </a:moveTo>
                  <a:cubicBezTo>
                    <a:pt x="3859" y="0"/>
                    <a:pt x="2870" y="299"/>
                    <a:pt x="2329" y="984"/>
                  </a:cubicBezTo>
                  <a:cubicBezTo>
                    <a:pt x="812" y="2902"/>
                    <a:pt x="0" y="8451"/>
                    <a:pt x="2329" y="10806"/>
                  </a:cubicBezTo>
                  <a:cubicBezTo>
                    <a:pt x="4048" y="12542"/>
                    <a:pt x="19575" y="18476"/>
                    <a:pt x="23500" y="18476"/>
                  </a:cubicBezTo>
                  <a:cubicBezTo>
                    <a:pt x="23709" y="18476"/>
                    <a:pt x="23885" y="18459"/>
                    <a:pt x="24025" y="18424"/>
                  </a:cubicBezTo>
                  <a:cubicBezTo>
                    <a:pt x="26781" y="17728"/>
                    <a:pt x="30341" y="12982"/>
                    <a:pt x="30216" y="10948"/>
                  </a:cubicBezTo>
                  <a:cubicBezTo>
                    <a:pt x="30082" y="8906"/>
                    <a:pt x="29957" y="8094"/>
                    <a:pt x="21009" y="4579"/>
                  </a:cubicBezTo>
                  <a:cubicBezTo>
                    <a:pt x="14547" y="2038"/>
                    <a:pt x="8686" y="0"/>
                    <a:pt x="5196" y="0"/>
                  </a:cubicBezTo>
                  <a:close/>
                </a:path>
              </a:pathLst>
            </a:custGeom>
            <a:gradFill>
              <a:gsLst>
                <a:gs pos="0">
                  <a:schemeClr val="accent5"/>
                </a:gs>
                <a:gs pos="25000">
                  <a:schemeClr val="lt2"/>
                </a:gs>
                <a:gs pos="50000">
                  <a:schemeClr val="dk2"/>
                </a:gs>
                <a:gs pos="100000">
                  <a:schemeClr val="dk1"/>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7" name="Google Shape;2567;p47"/>
            <p:cNvSpPr/>
            <p:nvPr/>
          </p:nvSpPr>
          <p:spPr>
            <a:xfrm>
              <a:off x="4567275" y="1801775"/>
              <a:ext cx="217025" cy="398475"/>
            </a:xfrm>
            <a:custGeom>
              <a:avLst/>
              <a:gdLst/>
              <a:ahLst/>
              <a:cxnLst/>
              <a:rect l="l" t="t" r="r" b="b"/>
              <a:pathLst>
                <a:path w="8681" h="15939" extrusionOk="0">
                  <a:moveTo>
                    <a:pt x="0" y="1"/>
                  </a:moveTo>
                  <a:lnTo>
                    <a:pt x="3078" y="14953"/>
                  </a:lnTo>
                  <a:cubicBezTo>
                    <a:pt x="5172" y="15559"/>
                    <a:pt x="6928" y="15939"/>
                    <a:pt x="7925" y="15939"/>
                  </a:cubicBezTo>
                  <a:cubicBezTo>
                    <a:pt x="8130" y="15939"/>
                    <a:pt x="8303" y="15923"/>
                    <a:pt x="8440" y="15889"/>
                  </a:cubicBezTo>
                  <a:cubicBezTo>
                    <a:pt x="8520" y="15863"/>
                    <a:pt x="8600" y="15845"/>
                    <a:pt x="8681" y="15809"/>
                  </a:cubicBezTo>
                  <a:lnTo>
                    <a:pt x="5888" y="2222"/>
                  </a:lnTo>
                  <a:cubicBezTo>
                    <a:pt x="5737" y="2160"/>
                    <a:pt x="5585" y="2106"/>
                    <a:pt x="5424" y="2044"/>
                  </a:cubicBezTo>
                  <a:cubicBezTo>
                    <a:pt x="3551" y="1303"/>
                    <a:pt x="1731" y="608"/>
                    <a:pt x="0" y="1"/>
                  </a:cubicBezTo>
                  <a:close/>
                </a:path>
              </a:pathLst>
            </a:custGeom>
            <a:solidFill>
              <a:srgbClr val="FFFFFF">
                <a:alpha val="2976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8" name="Google Shape;2568;p47"/>
            <p:cNvSpPr/>
            <p:nvPr/>
          </p:nvSpPr>
          <p:spPr>
            <a:xfrm>
              <a:off x="4410925" y="1753400"/>
              <a:ext cx="146325" cy="394775"/>
            </a:xfrm>
            <a:custGeom>
              <a:avLst/>
              <a:gdLst/>
              <a:ahLst/>
              <a:cxnLst/>
              <a:rect l="l" t="t" r="r" b="b"/>
              <a:pathLst>
                <a:path w="5853" h="15791" extrusionOk="0">
                  <a:moveTo>
                    <a:pt x="1" y="0"/>
                  </a:moveTo>
                  <a:lnTo>
                    <a:pt x="3052" y="14800"/>
                  </a:lnTo>
                  <a:cubicBezTo>
                    <a:pt x="3988" y="15139"/>
                    <a:pt x="4925" y="15478"/>
                    <a:pt x="5853" y="15790"/>
                  </a:cubicBezTo>
                  <a:lnTo>
                    <a:pt x="2757" y="767"/>
                  </a:lnTo>
                  <a:cubicBezTo>
                    <a:pt x="1785" y="464"/>
                    <a:pt x="866" y="205"/>
                    <a:pt x="1" y="0"/>
                  </a:cubicBezTo>
                  <a:close/>
                </a:path>
              </a:pathLst>
            </a:custGeom>
            <a:solidFill>
              <a:srgbClr val="FFFFFF">
                <a:alpha val="2976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9" name="Google Shape;2569;p47"/>
            <p:cNvSpPr/>
            <p:nvPr/>
          </p:nvSpPr>
          <p:spPr>
            <a:xfrm>
              <a:off x="4520225" y="1316025"/>
              <a:ext cx="514750" cy="484450"/>
            </a:xfrm>
            <a:custGeom>
              <a:avLst/>
              <a:gdLst/>
              <a:ahLst/>
              <a:cxnLst/>
              <a:rect l="l" t="t" r="r" b="b"/>
              <a:pathLst>
                <a:path w="20590" h="19378" extrusionOk="0">
                  <a:moveTo>
                    <a:pt x="14417" y="1"/>
                  </a:moveTo>
                  <a:cubicBezTo>
                    <a:pt x="10312" y="1"/>
                    <a:pt x="6253" y="2041"/>
                    <a:pt x="3845" y="5452"/>
                  </a:cubicBezTo>
                  <a:cubicBezTo>
                    <a:pt x="116" y="10742"/>
                    <a:pt x="0" y="17656"/>
                    <a:pt x="0" y="17656"/>
                  </a:cubicBezTo>
                  <a:lnTo>
                    <a:pt x="5112" y="19377"/>
                  </a:lnTo>
                  <a:cubicBezTo>
                    <a:pt x="7183" y="3395"/>
                    <a:pt x="14653" y="1312"/>
                    <a:pt x="18406" y="1312"/>
                  </a:cubicBezTo>
                  <a:cubicBezTo>
                    <a:pt x="19729" y="1312"/>
                    <a:pt x="20590" y="1571"/>
                    <a:pt x="20590" y="1571"/>
                  </a:cubicBezTo>
                  <a:lnTo>
                    <a:pt x="18493" y="768"/>
                  </a:lnTo>
                  <a:cubicBezTo>
                    <a:pt x="17521" y="402"/>
                    <a:pt x="16504" y="135"/>
                    <a:pt x="15469" y="46"/>
                  </a:cubicBezTo>
                  <a:cubicBezTo>
                    <a:pt x="15119" y="15"/>
                    <a:pt x="14768" y="1"/>
                    <a:pt x="14417" y="1"/>
                  </a:cubicBezTo>
                  <a:close/>
                </a:path>
              </a:pathLst>
            </a:custGeom>
            <a:gradFill>
              <a:gsLst>
                <a:gs pos="0">
                  <a:schemeClr val="dk2"/>
                </a:gs>
                <a:gs pos="14000">
                  <a:schemeClr val="dk1"/>
                </a:gs>
                <a:gs pos="73000">
                  <a:schemeClr val="dk2"/>
                </a:gs>
                <a:gs pos="87000">
                  <a:schemeClr val="lt2"/>
                </a:gs>
                <a:gs pos="100000">
                  <a:schemeClr val="dk2"/>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70" name="Google Shape;2570;p47"/>
            <p:cNvSpPr/>
            <p:nvPr/>
          </p:nvSpPr>
          <p:spPr>
            <a:xfrm>
              <a:off x="4962700" y="1672875"/>
              <a:ext cx="416850" cy="463700"/>
            </a:xfrm>
            <a:custGeom>
              <a:avLst/>
              <a:gdLst/>
              <a:ahLst/>
              <a:cxnLst/>
              <a:rect l="l" t="t" r="r" b="b"/>
              <a:pathLst>
                <a:path w="16674" h="18548" extrusionOk="0">
                  <a:moveTo>
                    <a:pt x="9573" y="1"/>
                  </a:moveTo>
                  <a:lnTo>
                    <a:pt x="9573" y="1"/>
                  </a:lnTo>
                  <a:cubicBezTo>
                    <a:pt x="16674" y="6700"/>
                    <a:pt x="2712" y="12544"/>
                    <a:pt x="2712" y="12544"/>
                  </a:cubicBezTo>
                  <a:lnTo>
                    <a:pt x="0" y="18547"/>
                  </a:lnTo>
                  <a:cubicBezTo>
                    <a:pt x="0" y="18547"/>
                    <a:pt x="8163" y="16995"/>
                    <a:pt x="12124" y="10902"/>
                  </a:cubicBezTo>
                  <a:cubicBezTo>
                    <a:pt x="15862" y="5157"/>
                    <a:pt x="9574" y="2"/>
                    <a:pt x="9573" y="1"/>
                  </a:cubicBezTo>
                  <a:close/>
                </a:path>
              </a:pathLst>
            </a:custGeom>
            <a:gradFill>
              <a:gsLst>
                <a:gs pos="0">
                  <a:schemeClr val="dk2"/>
                </a:gs>
                <a:gs pos="14000">
                  <a:schemeClr val="dk1"/>
                </a:gs>
                <a:gs pos="73000">
                  <a:schemeClr val="dk2"/>
                </a:gs>
                <a:gs pos="87000">
                  <a:schemeClr val="lt2"/>
                </a:gs>
                <a:gs pos="100000">
                  <a:schemeClr val="dk2"/>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571" name="Google Shape;2571;p47"/>
          <p:cNvSpPr/>
          <p:nvPr/>
        </p:nvSpPr>
        <p:spPr>
          <a:xfrm>
            <a:off x="4115245" y="6259034"/>
            <a:ext cx="7515859" cy="416111"/>
          </a:xfrm>
          <a:prstGeom prst="rect">
            <a:avLst/>
          </a:prstGeom>
        </p:spPr>
        <p:txBody>
          <a:bodyPr>
            <a:prstTxWarp prst="textPlain">
              <a:avLst/>
            </a:prstTxWarp>
          </a:bodyPr>
          <a:lstStyle/>
          <a:p>
            <a:pPr algn="ctr" defTabSz="1219170">
              <a:buClr>
                <a:srgbClr val="000000"/>
              </a:buClr>
            </a:pPr>
            <a:r>
              <a:rPr lang="en-US" sz="1867" b="1" kern="0" dirty="0">
                <a:ln w="9525" cap="flat" cmpd="sng">
                  <a:solidFill>
                    <a:srgbClr val="5F5F5F"/>
                  </a:solidFill>
                  <a:prstDash val="solid"/>
                  <a:round/>
                  <a:headEnd type="none" w="sm" len="sm"/>
                  <a:tailEnd type="none" w="sm" len="sm"/>
                </a:ln>
                <a:noFill/>
                <a:latin typeface="Zen Dots"/>
                <a:cs typeface="Arial"/>
                <a:sym typeface="Arial"/>
              </a:rPr>
              <a:t>ROBOT INVASION</a:t>
            </a:r>
            <a:endParaRPr sz="1867" b="1" kern="0" dirty="0">
              <a:ln w="9525" cap="flat" cmpd="sng">
                <a:solidFill>
                  <a:srgbClr val="5F5F5F"/>
                </a:solidFill>
                <a:prstDash val="solid"/>
                <a:round/>
                <a:headEnd type="none" w="sm" len="sm"/>
                <a:tailEnd type="none" w="sm" len="sm"/>
              </a:ln>
              <a:noFill/>
              <a:latin typeface="Zen Dots"/>
              <a:cs typeface="Arial"/>
              <a:sym typeface="Arial"/>
            </a:endParaRPr>
          </a:p>
        </p:txBody>
      </p:sp>
    </p:spTree>
    <p:extLst>
      <p:ext uri="{BB962C8B-B14F-4D97-AF65-F5344CB8AC3E}">
        <p14:creationId xmlns:p14="http://schemas.microsoft.com/office/powerpoint/2010/main" val="1748398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0"/>
        <p:cNvGrpSpPr/>
        <p:nvPr/>
      </p:nvGrpSpPr>
      <p:grpSpPr>
        <a:xfrm>
          <a:off x="0" y="0"/>
          <a:ext cx="0" cy="0"/>
          <a:chOff x="0" y="0"/>
          <a:chExt cx="0" cy="0"/>
        </a:xfrm>
      </p:grpSpPr>
      <p:sp>
        <p:nvSpPr>
          <p:cNvPr id="2541" name="Google Shape;2541;p47"/>
          <p:cNvSpPr txBox="1">
            <a:spLocks noGrp="1"/>
          </p:cNvSpPr>
          <p:nvPr>
            <p:ph type="title"/>
          </p:nvPr>
        </p:nvSpPr>
        <p:spPr>
          <a:xfrm>
            <a:off x="2345964" y="4619080"/>
            <a:ext cx="7527600" cy="856800"/>
          </a:xfrm>
          <a:prstGeom prst="rect">
            <a:avLst/>
          </a:prstGeom>
        </p:spPr>
        <p:txBody>
          <a:bodyPr spcFirstLastPara="1" wrap="square" lIns="152400" tIns="121900" rIns="121900" bIns="121900" anchor="b" anchorCtr="0">
            <a:noAutofit/>
          </a:bodyPr>
          <a:lstStyle/>
          <a:p>
            <a:r>
              <a:rPr lang="en" dirty="0"/>
              <a:t>—Klaus Schwab</a:t>
            </a:r>
            <a:endParaRPr dirty="0"/>
          </a:p>
        </p:txBody>
      </p:sp>
      <p:sp>
        <p:nvSpPr>
          <p:cNvPr id="2542" name="Google Shape;2542;p47"/>
          <p:cNvSpPr txBox="1">
            <a:spLocks noGrp="1"/>
          </p:cNvSpPr>
          <p:nvPr>
            <p:ph type="subTitle" idx="1"/>
          </p:nvPr>
        </p:nvSpPr>
        <p:spPr>
          <a:xfrm>
            <a:off x="2229372" y="934615"/>
            <a:ext cx="7527600" cy="1738800"/>
          </a:xfrm>
          <a:prstGeom prst="rect">
            <a:avLst/>
          </a:prstGeom>
        </p:spPr>
        <p:txBody>
          <a:bodyPr spcFirstLastPara="1" wrap="square" lIns="121900" tIns="121900" rIns="121900" bIns="121900" anchor="t" anchorCtr="0">
            <a:noAutofit/>
          </a:bodyPr>
          <a:lstStyle/>
          <a:p>
            <a:pPr marL="0" indent="0"/>
            <a:r>
              <a:rPr lang="en" dirty="0"/>
              <a:t>“</a:t>
            </a:r>
            <a:r>
              <a:rPr lang="en-US" dirty="0"/>
              <a:t>We must address, individually and collectively, moral and ethical issues raised by cutting-edge research in artificial intelligence and biotechnology, which will enable significant life extension, designer babies, and memory extraction..”</a:t>
            </a:r>
            <a:endParaRPr dirty="0"/>
          </a:p>
        </p:txBody>
      </p:sp>
      <p:sp>
        <p:nvSpPr>
          <p:cNvPr id="2543" name="Google Shape;2543;p47"/>
          <p:cNvSpPr/>
          <p:nvPr/>
        </p:nvSpPr>
        <p:spPr>
          <a:xfrm rot="-5400000">
            <a:off x="-2412374" y="3479657"/>
            <a:ext cx="5870969" cy="590400"/>
          </a:xfrm>
          <a:prstGeom prst="homePlate">
            <a:avLst>
              <a:gd name="adj" fmla="val 50000"/>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45" name="Google Shape;2545;p47"/>
          <p:cNvSpPr/>
          <p:nvPr/>
        </p:nvSpPr>
        <p:spPr>
          <a:xfrm rot="5400000">
            <a:off x="-2153453" y="3834015"/>
            <a:ext cx="5372961" cy="379695"/>
          </a:xfrm>
          <a:prstGeom prst="rect">
            <a:avLst/>
          </a:prstGeom>
        </p:spPr>
        <p:txBody>
          <a:bodyPr>
            <a:prstTxWarp prst="textPlain">
              <a:avLst/>
            </a:prstTxWarp>
          </a:bodyPr>
          <a:lstStyle/>
          <a:p>
            <a:pPr algn="ctr" defTabSz="1219170">
              <a:buClr>
                <a:srgbClr val="000000"/>
              </a:buClr>
            </a:pPr>
            <a:r>
              <a:rPr lang="en-US" sz="1867" b="1" kern="0" dirty="0">
                <a:solidFill>
                  <a:srgbClr val="FFFFFF"/>
                </a:solidFill>
                <a:latin typeface="Zen Dots"/>
                <a:cs typeface="Arial"/>
                <a:sym typeface="Arial"/>
              </a:rPr>
              <a:t>Literature Review</a:t>
            </a:r>
            <a:endParaRPr sz="1867" b="1" kern="0" dirty="0">
              <a:solidFill>
                <a:srgbClr val="FFFFFF"/>
              </a:solidFill>
              <a:latin typeface="Zen Dots"/>
              <a:cs typeface="Arial"/>
              <a:sym typeface="Arial"/>
            </a:endParaRPr>
          </a:p>
        </p:txBody>
      </p:sp>
      <p:grpSp>
        <p:nvGrpSpPr>
          <p:cNvPr id="2546" name="Google Shape;2546;p47"/>
          <p:cNvGrpSpPr/>
          <p:nvPr/>
        </p:nvGrpSpPr>
        <p:grpSpPr>
          <a:xfrm>
            <a:off x="9671655" y="1128534"/>
            <a:ext cx="683397" cy="612505"/>
            <a:chOff x="7951961" y="1199310"/>
            <a:chExt cx="208387" cy="186770"/>
          </a:xfrm>
        </p:grpSpPr>
        <p:sp>
          <p:nvSpPr>
            <p:cNvPr id="2547" name="Google Shape;2547;p47"/>
            <p:cNvSpPr/>
            <p:nvPr/>
          </p:nvSpPr>
          <p:spPr>
            <a:xfrm>
              <a:off x="8014477" y="1199310"/>
              <a:ext cx="145871" cy="127367"/>
            </a:xfrm>
            <a:custGeom>
              <a:avLst/>
              <a:gdLst/>
              <a:ahLst/>
              <a:cxnLst/>
              <a:rect l="l" t="t" r="r" b="b"/>
              <a:pathLst>
                <a:path w="1687" h="1473" extrusionOk="0">
                  <a:moveTo>
                    <a:pt x="1062" y="1"/>
                  </a:moveTo>
                  <a:lnTo>
                    <a:pt x="0" y="242"/>
                  </a:lnTo>
                  <a:lnTo>
                    <a:pt x="616" y="1473"/>
                  </a:lnTo>
                  <a:lnTo>
                    <a:pt x="1686" y="1232"/>
                  </a:lnTo>
                  <a:lnTo>
                    <a:pt x="1062"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48" name="Google Shape;2548;p47"/>
            <p:cNvSpPr/>
            <p:nvPr/>
          </p:nvSpPr>
          <p:spPr>
            <a:xfrm>
              <a:off x="8005225" y="1305838"/>
              <a:ext cx="155123" cy="80242"/>
            </a:xfrm>
            <a:custGeom>
              <a:avLst/>
              <a:gdLst/>
              <a:ahLst/>
              <a:cxnLst/>
              <a:rect l="l" t="t" r="r" b="b"/>
              <a:pathLst>
                <a:path w="1794" h="928" extrusionOk="0">
                  <a:moveTo>
                    <a:pt x="1793" y="0"/>
                  </a:moveTo>
                  <a:lnTo>
                    <a:pt x="723" y="241"/>
                  </a:lnTo>
                  <a:lnTo>
                    <a:pt x="0" y="928"/>
                  </a:lnTo>
                  <a:lnTo>
                    <a:pt x="1071" y="687"/>
                  </a:lnTo>
                  <a:lnTo>
                    <a:pt x="1793"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49" name="Google Shape;2549;p47"/>
            <p:cNvSpPr/>
            <p:nvPr/>
          </p:nvSpPr>
          <p:spPr>
            <a:xfrm>
              <a:off x="7951961" y="1220149"/>
              <a:ext cx="115780" cy="165931"/>
            </a:xfrm>
            <a:custGeom>
              <a:avLst/>
              <a:gdLst/>
              <a:ahLst/>
              <a:cxnLst/>
              <a:rect l="l" t="t" r="r" b="b"/>
              <a:pathLst>
                <a:path w="1339" h="1919" extrusionOk="0">
                  <a:moveTo>
                    <a:pt x="723" y="1"/>
                  </a:moveTo>
                  <a:lnTo>
                    <a:pt x="1" y="688"/>
                  </a:lnTo>
                  <a:lnTo>
                    <a:pt x="616" y="1919"/>
                  </a:lnTo>
                  <a:lnTo>
                    <a:pt x="1339" y="1232"/>
                  </a:lnTo>
                  <a:lnTo>
                    <a:pt x="72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550" name="Google Shape;2550;p47"/>
          <p:cNvGrpSpPr/>
          <p:nvPr/>
        </p:nvGrpSpPr>
        <p:grpSpPr>
          <a:xfrm rot="-2258913">
            <a:off x="10538056" y="2277255"/>
            <a:ext cx="907717" cy="908599"/>
            <a:chOff x="7855550" y="1588414"/>
            <a:chExt cx="445221" cy="445653"/>
          </a:xfrm>
        </p:grpSpPr>
        <p:sp>
          <p:nvSpPr>
            <p:cNvPr id="2551" name="Google Shape;2551;p47"/>
            <p:cNvSpPr/>
            <p:nvPr/>
          </p:nvSpPr>
          <p:spPr>
            <a:xfrm>
              <a:off x="7855550" y="1588414"/>
              <a:ext cx="445221" cy="445653"/>
            </a:xfrm>
            <a:custGeom>
              <a:avLst/>
              <a:gdLst/>
              <a:ahLst/>
              <a:cxnLst/>
              <a:rect l="l" t="t" r="r" b="b"/>
              <a:pathLst>
                <a:path w="5149" h="5154" extrusionOk="0">
                  <a:moveTo>
                    <a:pt x="2954" y="1"/>
                  </a:moveTo>
                  <a:cubicBezTo>
                    <a:pt x="2225" y="1"/>
                    <a:pt x="1116" y="262"/>
                    <a:pt x="607" y="532"/>
                  </a:cubicBezTo>
                  <a:cubicBezTo>
                    <a:pt x="607" y="532"/>
                    <a:pt x="1" y="1032"/>
                    <a:pt x="304" y="1987"/>
                  </a:cubicBezTo>
                  <a:cubicBezTo>
                    <a:pt x="338" y="2122"/>
                    <a:pt x="468" y="2201"/>
                    <a:pt x="604" y="2201"/>
                  </a:cubicBezTo>
                  <a:cubicBezTo>
                    <a:pt x="611" y="2201"/>
                    <a:pt x="618" y="2201"/>
                    <a:pt x="625" y="2201"/>
                  </a:cubicBezTo>
                  <a:lnTo>
                    <a:pt x="1624" y="2076"/>
                  </a:lnTo>
                  <a:lnTo>
                    <a:pt x="3150" y="3905"/>
                  </a:lnTo>
                  <a:lnTo>
                    <a:pt x="2864" y="4681"/>
                  </a:lnTo>
                  <a:cubicBezTo>
                    <a:pt x="2802" y="4832"/>
                    <a:pt x="2882" y="5002"/>
                    <a:pt x="3025" y="5064"/>
                  </a:cubicBezTo>
                  <a:cubicBezTo>
                    <a:pt x="3144" y="5113"/>
                    <a:pt x="3293" y="5153"/>
                    <a:pt x="3462" y="5153"/>
                  </a:cubicBezTo>
                  <a:cubicBezTo>
                    <a:pt x="3698" y="5153"/>
                    <a:pt x="3971" y="5073"/>
                    <a:pt x="4247" y="4823"/>
                  </a:cubicBezTo>
                  <a:cubicBezTo>
                    <a:pt x="4889" y="4235"/>
                    <a:pt x="5148" y="2192"/>
                    <a:pt x="4880" y="1835"/>
                  </a:cubicBezTo>
                  <a:cubicBezTo>
                    <a:pt x="4613" y="1487"/>
                    <a:pt x="4158" y="1719"/>
                    <a:pt x="3944" y="1478"/>
                  </a:cubicBezTo>
                  <a:cubicBezTo>
                    <a:pt x="3730" y="1237"/>
                    <a:pt x="3962" y="470"/>
                    <a:pt x="3569" y="131"/>
                  </a:cubicBezTo>
                  <a:cubicBezTo>
                    <a:pt x="3458" y="39"/>
                    <a:pt x="3234" y="1"/>
                    <a:pt x="295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2" name="Google Shape;2552;p47"/>
            <p:cNvSpPr/>
            <p:nvPr/>
          </p:nvSpPr>
          <p:spPr>
            <a:xfrm>
              <a:off x="8133283" y="1589624"/>
              <a:ext cx="152010" cy="185040"/>
            </a:xfrm>
            <a:custGeom>
              <a:avLst/>
              <a:gdLst/>
              <a:ahLst/>
              <a:cxnLst/>
              <a:rect l="l" t="t" r="r" b="b"/>
              <a:pathLst>
                <a:path w="1758" h="2140" extrusionOk="0">
                  <a:moveTo>
                    <a:pt x="0" y="1"/>
                  </a:moveTo>
                  <a:cubicBezTo>
                    <a:pt x="0" y="501"/>
                    <a:pt x="63" y="1384"/>
                    <a:pt x="437" y="1776"/>
                  </a:cubicBezTo>
                  <a:cubicBezTo>
                    <a:pt x="717" y="2064"/>
                    <a:pt x="1177" y="2140"/>
                    <a:pt x="1561" y="2140"/>
                  </a:cubicBezTo>
                  <a:cubicBezTo>
                    <a:pt x="1629" y="2140"/>
                    <a:pt x="1695" y="2137"/>
                    <a:pt x="1758" y="2133"/>
                  </a:cubicBezTo>
                  <a:cubicBezTo>
                    <a:pt x="1740" y="1990"/>
                    <a:pt x="1713" y="1883"/>
                    <a:pt x="1668" y="1821"/>
                  </a:cubicBezTo>
                  <a:cubicBezTo>
                    <a:pt x="1401" y="1473"/>
                    <a:pt x="946" y="1705"/>
                    <a:pt x="732" y="1464"/>
                  </a:cubicBezTo>
                  <a:cubicBezTo>
                    <a:pt x="518" y="1223"/>
                    <a:pt x="750" y="456"/>
                    <a:pt x="357" y="117"/>
                  </a:cubicBezTo>
                  <a:cubicBezTo>
                    <a:pt x="286" y="63"/>
                    <a:pt x="161" y="19"/>
                    <a:pt x="0" y="1"/>
                  </a:cubicBezTo>
                  <a:close/>
                </a:path>
              </a:pathLst>
            </a:custGeom>
            <a:solidFill>
              <a:srgbClr val="FFFFFF">
                <a:alpha val="2976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3" name="Google Shape;2553;p47"/>
            <p:cNvSpPr/>
            <p:nvPr/>
          </p:nvSpPr>
          <p:spPr>
            <a:xfrm>
              <a:off x="8068433" y="1631561"/>
              <a:ext cx="71854" cy="78253"/>
            </a:xfrm>
            <a:custGeom>
              <a:avLst/>
              <a:gdLst/>
              <a:ahLst/>
              <a:cxnLst/>
              <a:rect l="l" t="t" r="r" b="b"/>
              <a:pathLst>
                <a:path w="831" h="905" extrusionOk="0">
                  <a:moveTo>
                    <a:pt x="324" y="0"/>
                  </a:moveTo>
                  <a:cubicBezTo>
                    <a:pt x="287" y="0"/>
                    <a:pt x="250" y="8"/>
                    <a:pt x="215" y="24"/>
                  </a:cubicBezTo>
                  <a:cubicBezTo>
                    <a:pt x="45" y="105"/>
                    <a:pt x="1" y="363"/>
                    <a:pt x="117" y="595"/>
                  </a:cubicBezTo>
                  <a:cubicBezTo>
                    <a:pt x="203" y="781"/>
                    <a:pt x="363" y="904"/>
                    <a:pt x="511" y="904"/>
                  </a:cubicBezTo>
                  <a:cubicBezTo>
                    <a:pt x="547" y="904"/>
                    <a:pt x="583" y="897"/>
                    <a:pt x="616" y="881"/>
                  </a:cubicBezTo>
                  <a:cubicBezTo>
                    <a:pt x="786" y="801"/>
                    <a:pt x="831" y="542"/>
                    <a:pt x="723" y="310"/>
                  </a:cubicBezTo>
                  <a:cubicBezTo>
                    <a:pt x="631" y="118"/>
                    <a:pt x="471" y="0"/>
                    <a:pt x="32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4" name="Google Shape;2554;p47"/>
            <p:cNvSpPr/>
            <p:nvPr/>
          </p:nvSpPr>
          <p:spPr>
            <a:xfrm>
              <a:off x="8104749" y="1614527"/>
              <a:ext cx="71768" cy="78340"/>
            </a:xfrm>
            <a:custGeom>
              <a:avLst/>
              <a:gdLst/>
              <a:ahLst/>
              <a:cxnLst/>
              <a:rect l="l" t="t" r="r" b="b"/>
              <a:pathLst>
                <a:path w="830" h="906" extrusionOk="0">
                  <a:moveTo>
                    <a:pt x="320" y="1"/>
                  </a:moveTo>
                  <a:cubicBezTo>
                    <a:pt x="283" y="1"/>
                    <a:pt x="247" y="9"/>
                    <a:pt x="214" y="25"/>
                  </a:cubicBezTo>
                  <a:cubicBezTo>
                    <a:pt x="45" y="105"/>
                    <a:pt x="0" y="364"/>
                    <a:pt x="107" y="596"/>
                  </a:cubicBezTo>
                  <a:cubicBezTo>
                    <a:pt x="200" y="782"/>
                    <a:pt x="362" y="905"/>
                    <a:pt x="510" y="905"/>
                  </a:cubicBezTo>
                  <a:cubicBezTo>
                    <a:pt x="546" y="905"/>
                    <a:pt x="582" y="898"/>
                    <a:pt x="616" y="882"/>
                  </a:cubicBezTo>
                  <a:cubicBezTo>
                    <a:pt x="785" y="801"/>
                    <a:pt x="830" y="543"/>
                    <a:pt x="714" y="311"/>
                  </a:cubicBezTo>
                  <a:cubicBezTo>
                    <a:pt x="629" y="119"/>
                    <a:pt x="465" y="1"/>
                    <a:pt x="320"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5" name="Google Shape;2555;p47"/>
            <p:cNvSpPr/>
            <p:nvPr/>
          </p:nvSpPr>
          <p:spPr>
            <a:xfrm>
              <a:off x="8194157" y="1791612"/>
              <a:ext cx="51794" cy="55599"/>
            </a:xfrm>
            <a:custGeom>
              <a:avLst/>
              <a:gdLst/>
              <a:ahLst/>
              <a:cxnLst/>
              <a:rect l="l" t="t" r="r" b="b"/>
              <a:pathLst>
                <a:path w="599" h="643" extrusionOk="0">
                  <a:moveTo>
                    <a:pt x="238" y="0"/>
                  </a:moveTo>
                  <a:cubicBezTo>
                    <a:pt x="209" y="0"/>
                    <a:pt x="180" y="7"/>
                    <a:pt x="153" y="20"/>
                  </a:cubicBezTo>
                  <a:cubicBezTo>
                    <a:pt x="37" y="74"/>
                    <a:pt x="1" y="261"/>
                    <a:pt x="81" y="422"/>
                  </a:cubicBezTo>
                  <a:cubicBezTo>
                    <a:pt x="146" y="558"/>
                    <a:pt x="262" y="642"/>
                    <a:pt x="370" y="642"/>
                  </a:cubicBezTo>
                  <a:cubicBezTo>
                    <a:pt x="397" y="642"/>
                    <a:pt x="423" y="637"/>
                    <a:pt x="447" y="627"/>
                  </a:cubicBezTo>
                  <a:cubicBezTo>
                    <a:pt x="563" y="573"/>
                    <a:pt x="599" y="386"/>
                    <a:pt x="518" y="216"/>
                  </a:cubicBezTo>
                  <a:cubicBezTo>
                    <a:pt x="456" y="84"/>
                    <a:pt x="343" y="0"/>
                    <a:pt x="23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6" name="Google Shape;2556;p47"/>
            <p:cNvSpPr/>
            <p:nvPr/>
          </p:nvSpPr>
          <p:spPr>
            <a:xfrm>
              <a:off x="8133283" y="1798876"/>
              <a:ext cx="51708" cy="55599"/>
            </a:xfrm>
            <a:custGeom>
              <a:avLst/>
              <a:gdLst/>
              <a:ahLst/>
              <a:cxnLst/>
              <a:rect l="l" t="t" r="r" b="b"/>
              <a:pathLst>
                <a:path w="598" h="643" extrusionOk="0">
                  <a:moveTo>
                    <a:pt x="229" y="1"/>
                  </a:moveTo>
                  <a:cubicBezTo>
                    <a:pt x="202" y="1"/>
                    <a:pt x="176" y="6"/>
                    <a:pt x="152" y="16"/>
                  </a:cubicBezTo>
                  <a:cubicBezTo>
                    <a:pt x="36" y="70"/>
                    <a:pt x="0" y="257"/>
                    <a:pt x="81" y="427"/>
                  </a:cubicBezTo>
                  <a:cubicBezTo>
                    <a:pt x="143" y="559"/>
                    <a:pt x="255" y="643"/>
                    <a:pt x="361" y="643"/>
                  </a:cubicBezTo>
                  <a:cubicBezTo>
                    <a:pt x="390" y="643"/>
                    <a:pt x="419" y="637"/>
                    <a:pt x="446" y="623"/>
                  </a:cubicBezTo>
                  <a:cubicBezTo>
                    <a:pt x="562" y="570"/>
                    <a:pt x="598" y="382"/>
                    <a:pt x="518" y="222"/>
                  </a:cubicBezTo>
                  <a:cubicBezTo>
                    <a:pt x="453" y="85"/>
                    <a:pt x="337" y="1"/>
                    <a:pt x="22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7" name="Google Shape;2557;p47"/>
            <p:cNvSpPr/>
            <p:nvPr/>
          </p:nvSpPr>
          <p:spPr>
            <a:xfrm>
              <a:off x="8059959" y="1727108"/>
              <a:ext cx="47125" cy="51794"/>
            </a:xfrm>
            <a:custGeom>
              <a:avLst/>
              <a:gdLst/>
              <a:ahLst/>
              <a:cxnLst/>
              <a:rect l="l" t="t" r="r" b="b"/>
              <a:pathLst>
                <a:path w="545" h="599" extrusionOk="0">
                  <a:moveTo>
                    <a:pt x="134" y="0"/>
                  </a:moveTo>
                  <a:cubicBezTo>
                    <a:pt x="109" y="0"/>
                    <a:pt x="84" y="8"/>
                    <a:pt x="63" y="26"/>
                  </a:cubicBezTo>
                  <a:cubicBezTo>
                    <a:pt x="10" y="61"/>
                    <a:pt x="1" y="142"/>
                    <a:pt x="36" y="195"/>
                  </a:cubicBezTo>
                  <a:lnTo>
                    <a:pt x="304" y="552"/>
                  </a:lnTo>
                  <a:cubicBezTo>
                    <a:pt x="329" y="582"/>
                    <a:pt x="366" y="598"/>
                    <a:pt x="403" y="598"/>
                  </a:cubicBezTo>
                  <a:cubicBezTo>
                    <a:pt x="431" y="598"/>
                    <a:pt x="459" y="589"/>
                    <a:pt x="482" y="570"/>
                  </a:cubicBezTo>
                  <a:cubicBezTo>
                    <a:pt x="536" y="534"/>
                    <a:pt x="545" y="454"/>
                    <a:pt x="500" y="400"/>
                  </a:cubicBezTo>
                  <a:lnTo>
                    <a:pt x="233" y="52"/>
                  </a:lnTo>
                  <a:cubicBezTo>
                    <a:pt x="211" y="20"/>
                    <a:pt x="172" y="0"/>
                    <a:pt x="13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8" name="Google Shape;2558;p47"/>
            <p:cNvSpPr/>
            <p:nvPr/>
          </p:nvSpPr>
          <p:spPr>
            <a:xfrm>
              <a:off x="8093941" y="1647385"/>
              <a:ext cx="48681" cy="33204"/>
            </a:xfrm>
            <a:custGeom>
              <a:avLst/>
              <a:gdLst/>
              <a:ahLst/>
              <a:cxnLst/>
              <a:rect l="l" t="t" r="r" b="b"/>
              <a:pathLst>
                <a:path w="563" h="384" extrusionOk="0">
                  <a:moveTo>
                    <a:pt x="425" y="1"/>
                  </a:moveTo>
                  <a:cubicBezTo>
                    <a:pt x="408" y="1"/>
                    <a:pt x="391" y="4"/>
                    <a:pt x="375" y="11"/>
                  </a:cubicBezTo>
                  <a:lnTo>
                    <a:pt x="81" y="154"/>
                  </a:lnTo>
                  <a:cubicBezTo>
                    <a:pt x="27" y="180"/>
                    <a:pt x="0" y="252"/>
                    <a:pt x="27" y="314"/>
                  </a:cubicBezTo>
                  <a:cubicBezTo>
                    <a:pt x="46" y="358"/>
                    <a:pt x="86" y="384"/>
                    <a:pt x="129" y="384"/>
                  </a:cubicBezTo>
                  <a:cubicBezTo>
                    <a:pt x="149" y="384"/>
                    <a:pt x="168" y="379"/>
                    <a:pt x="188" y="368"/>
                  </a:cubicBezTo>
                  <a:lnTo>
                    <a:pt x="482" y="234"/>
                  </a:lnTo>
                  <a:cubicBezTo>
                    <a:pt x="536" y="207"/>
                    <a:pt x="562" y="136"/>
                    <a:pt x="536" y="73"/>
                  </a:cubicBezTo>
                  <a:cubicBezTo>
                    <a:pt x="516" y="27"/>
                    <a:pt x="472" y="1"/>
                    <a:pt x="425"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9" name="Google Shape;2559;p47"/>
            <p:cNvSpPr/>
            <p:nvPr/>
          </p:nvSpPr>
          <p:spPr>
            <a:xfrm>
              <a:off x="8035316" y="1745612"/>
              <a:ext cx="47125" cy="51794"/>
            </a:xfrm>
            <a:custGeom>
              <a:avLst/>
              <a:gdLst/>
              <a:ahLst/>
              <a:cxnLst/>
              <a:rect l="l" t="t" r="r" b="b"/>
              <a:pathLst>
                <a:path w="545" h="599" extrusionOk="0">
                  <a:moveTo>
                    <a:pt x="133" y="0"/>
                  </a:moveTo>
                  <a:cubicBezTo>
                    <a:pt x="108" y="0"/>
                    <a:pt x="84" y="8"/>
                    <a:pt x="63" y="26"/>
                  </a:cubicBezTo>
                  <a:cubicBezTo>
                    <a:pt x="9" y="61"/>
                    <a:pt x="0" y="142"/>
                    <a:pt x="45" y="195"/>
                  </a:cubicBezTo>
                  <a:lnTo>
                    <a:pt x="312" y="552"/>
                  </a:lnTo>
                  <a:cubicBezTo>
                    <a:pt x="333" y="583"/>
                    <a:pt x="367" y="599"/>
                    <a:pt x="403" y="599"/>
                  </a:cubicBezTo>
                  <a:cubicBezTo>
                    <a:pt x="431" y="599"/>
                    <a:pt x="459" y="589"/>
                    <a:pt x="482" y="570"/>
                  </a:cubicBezTo>
                  <a:cubicBezTo>
                    <a:pt x="536" y="534"/>
                    <a:pt x="544" y="454"/>
                    <a:pt x="500" y="400"/>
                  </a:cubicBezTo>
                  <a:lnTo>
                    <a:pt x="232" y="53"/>
                  </a:lnTo>
                  <a:cubicBezTo>
                    <a:pt x="210" y="20"/>
                    <a:pt x="172" y="0"/>
                    <a:pt x="13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560" name="Google Shape;2560;p47"/>
          <p:cNvGrpSpPr/>
          <p:nvPr/>
        </p:nvGrpSpPr>
        <p:grpSpPr>
          <a:xfrm>
            <a:off x="8324964" y="3954595"/>
            <a:ext cx="2916233" cy="2133351"/>
            <a:chOff x="4164925" y="1316025"/>
            <a:chExt cx="1214625" cy="888600"/>
          </a:xfrm>
        </p:grpSpPr>
        <p:sp>
          <p:nvSpPr>
            <p:cNvPr id="2561" name="Google Shape;2561;p47"/>
            <p:cNvSpPr/>
            <p:nvPr/>
          </p:nvSpPr>
          <p:spPr>
            <a:xfrm>
              <a:off x="4378875" y="1666400"/>
              <a:ext cx="658125" cy="252950"/>
            </a:xfrm>
            <a:custGeom>
              <a:avLst/>
              <a:gdLst/>
              <a:ahLst/>
              <a:cxnLst/>
              <a:rect l="l" t="t" r="r" b="b"/>
              <a:pathLst>
                <a:path w="26325" h="10118" extrusionOk="0">
                  <a:moveTo>
                    <a:pt x="3212" y="1"/>
                  </a:moveTo>
                  <a:cubicBezTo>
                    <a:pt x="0" y="1"/>
                    <a:pt x="123" y="1785"/>
                    <a:pt x="123" y="1785"/>
                  </a:cubicBezTo>
                  <a:lnTo>
                    <a:pt x="25102" y="10117"/>
                  </a:lnTo>
                  <a:cubicBezTo>
                    <a:pt x="25102" y="10117"/>
                    <a:pt x="26324" y="8422"/>
                    <a:pt x="24727" y="7102"/>
                  </a:cubicBezTo>
                  <a:cubicBezTo>
                    <a:pt x="23121" y="5782"/>
                    <a:pt x="11372" y="1330"/>
                    <a:pt x="5654" y="260"/>
                  </a:cubicBezTo>
                  <a:cubicBezTo>
                    <a:pt x="4678" y="77"/>
                    <a:pt x="3874" y="1"/>
                    <a:pt x="321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2" name="Google Shape;2562;p47"/>
            <p:cNvSpPr/>
            <p:nvPr/>
          </p:nvSpPr>
          <p:spPr>
            <a:xfrm>
              <a:off x="4506600" y="1578500"/>
              <a:ext cx="860475" cy="386350"/>
            </a:xfrm>
            <a:custGeom>
              <a:avLst/>
              <a:gdLst/>
              <a:ahLst/>
              <a:cxnLst/>
              <a:rect l="l" t="t" r="r" b="b"/>
              <a:pathLst>
                <a:path w="34419" h="15454" extrusionOk="0">
                  <a:moveTo>
                    <a:pt x="14343" y="1"/>
                  </a:moveTo>
                  <a:cubicBezTo>
                    <a:pt x="4798" y="1"/>
                    <a:pt x="1" y="5453"/>
                    <a:pt x="1" y="5453"/>
                  </a:cubicBezTo>
                  <a:lnTo>
                    <a:pt x="2909" y="7130"/>
                  </a:lnTo>
                  <a:cubicBezTo>
                    <a:pt x="2909" y="7130"/>
                    <a:pt x="6854" y="3884"/>
                    <a:pt x="14318" y="3884"/>
                  </a:cubicBezTo>
                  <a:cubicBezTo>
                    <a:pt x="15453" y="3884"/>
                    <a:pt x="16671" y="3959"/>
                    <a:pt x="17968" y="4132"/>
                  </a:cubicBezTo>
                  <a:cubicBezTo>
                    <a:pt x="34418" y="6327"/>
                    <a:pt x="26282" y="15453"/>
                    <a:pt x="26282" y="15453"/>
                  </a:cubicBezTo>
                  <a:cubicBezTo>
                    <a:pt x="26282" y="15453"/>
                    <a:pt x="31920" y="9449"/>
                    <a:pt x="30083" y="6675"/>
                  </a:cubicBezTo>
                  <a:cubicBezTo>
                    <a:pt x="28245" y="3901"/>
                    <a:pt x="26577" y="1037"/>
                    <a:pt x="16799" y="118"/>
                  </a:cubicBezTo>
                  <a:cubicBezTo>
                    <a:pt x="15948" y="38"/>
                    <a:pt x="15129" y="1"/>
                    <a:pt x="1434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3" name="Google Shape;2563;p47"/>
            <p:cNvSpPr/>
            <p:nvPr/>
          </p:nvSpPr>
          <p:spPr>
            <a:xfrm>
              <a:off x="4869250" y="1330050"/>
              <a:ext cx="283500" cy="364275"/>
            </a:xfrm>
            <a:custGeom>
              <a:avLst/>
              <a:gdLst/>
              <a:ahLst/>
              <a:cxnLst/>
              <a:rect l="l" t="t" r="r" b="b"/>
              <a:pathLst>
                <a:path w="11340" h="14571" extrusionOk="0">
                  <a:moveTo>
                    <a:pt x="1507" y="1"/>
                  </a:moveTo>
                  <a:cubicBezTo>
                    <a:pt x="469" y="1"/>
                    <a:pt x="1" y="189"/>
                    <a:pt x="1" y="189"/>
                  </a:cubicBezTo>
                  <a:cubicBezTo>
                    <a:pt x="1" y="189"/>
                    <a:pt x="4" y="189"/>
                    <a:pt x="10" y="189"/>
                  </a:cubicBezTo>
                  <a:cubicBezTo>
                    <a:pt x="319" y="189"/>
                    <a:pt x="8341" y="318"/>
                    <a:pt x="4657" y="13714"/>
                  </a:cubicBezTo>
                  <a:lnTo>
                    <a:pt x="8404" y="14570"/>
                  </a:lnTo>
                  <a:cubicBezTo>
                    <a:pt x="8404" y="14570"/>
                    <a:pt x="11339" y="2616"/>
                    <a:pt x="6629" y="1010"/>
                  </a:cubicBezTo>
                  <a:cubicBezTo>
                    <a:pt x="4245" y="200"/>
                    <a:pt x="2574" y="1"/>
                    <a:pt x="150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4" name="Google Shape;2564;p47"/>
            <p:cNvSpPr/>
            <p:nvPr/>
          </p:nvSpPr>
          <p:spPr>
            <a:xfrm>
              <a:off x="4227375" y="1680200"/>
              <a:ext cx="840625" cy="523050"/>
            </a:xfrm>
            <a:custGeom>
              <a:avLst/>
              <a:gdLst/>
              <a:ahLst/>
              <a:cxnLst/>
              <a:rect l="l" t="t" r="r" b="b"/>
              <a:pathLst>
                <a:path w="33625" h="20922" extrusionOk="0">
                  <a:moveTo>
                    <a:pt x="6755" y="1"/>
                  </a:moveTo>
                  <a:cubicBezTo>
                    <a:pt x="2548" y="1"/>
                    <a:pt x="1" y="2286"/>
                    <a:pt x="1" y="2286"/>
                  </a:cubicBezTo>
                  <a:cubicBezTo>
                    <a:pt x="1" y="2286"/>
                    <a:pt x="1553" y="5132"/>
                    <a:pt x="5300" y="6042"/>
                  </a:cubicBezTo>
                  <a:cubicBezTo>
                    <a:pt x="9056" y="6960"/>
                    <a:pt x="23178" y="20922"/>
                    <a:pt x="23178" y="20922"/>
                  </a:cubicBezTo>
                  <a:cubicBezTo>
                    <a:pt x="23178" y="20922"/>
                    <a:pt x="26969" y="20743"/>
                    <a:pt x="28727" y="19057"/>
                  </a:cubicBezTo>
                  <a:cubicBezTo>
                    <a:pt x="30484" y="17371"/>
                    <a:pt x="33624" y="10868"/>
                    <a:pt x="31706" y="8798"/>
                  </a:cubicBezTo>
                  <a:cubicBezTo>
                    <a:pt x="30769" y="7790"/>
                    <a:pt x="26978" y="6024"/>
                    <a:pt x="22856" y="4373"/>
                  </a:cubicBezTo>
                  <a:cubicBezTo>
                    <a:pt x="22116" y="4079"/>
                    <a:pt x="21322" y="3918"/>
                    <a:pt x="20519" y="3892"/>
                  </a:cubicBezTo>
                  <a:cubicBezTo>
                    <a:pt x="19181" y="3856"/>
                    <a:pt x="17834" y="3758"/>
                    <a:pt x="17459" y="3553"/>
                  </a:cubicBezTo>
                  <a:cubicBezTo>
                    <a:pt x="17343" y="3481"/>
                    <a:pt x="17218" y="3374"/>
                    <a:pt x="17093" y="3240"/>
                  </a:cubicBezTo>
                  <a:cubicBezTo>
                    <a:pt x="16219" y="2286"/>
                    <a:pt x="15140" y="1554"/>
                    <a:pt x="13909" y="1180"/>
                  </a:cubicBezTo>
                  <a:cubicBezTo>
                    <a:pt x="13070" y="930"/>
                    <a:pt x="9957" y="412"/>
                    <a:pt x="9404" y="296"/>
                  </a:cubicBezTo>
                  <a:cubicBezTo>
                    <a:pt x="8462" y="88"/>
                    <a:pt x="7577" y="1"/>
                    <a:pt x="6755" y="1"/>
                  </a:cubicBezTo>
                  <a:close/>
                </a:path>
              </a:pathLst>
            </a:custGeom>
            <a:gradFill>
              <a:gsLst>
                <a:gs pos="0">
                  <a:schemeClr val="dk2"/>
                </a:gs>
                <a:gs pos="14000">
                  <a:schemeClr val="dk1"/>
                </a:gs>
                <a:gs pos="73000">
                  <a:schemeClr val="dk2"/>
                </a:gs>
                <a:gs pos="87000">
                  <a:schemeClr val="lt2"/>
                </a:gs>
                <a:gs pos="100000">
                  <a:schemeClr val="dk2"/>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5" name="Google Shape;2565;p47"/>
            <p:cNvSpPr/>
            <p:nvPr/>
          </p:nvSpPr>
          <p:spPr>
            <a:xfrm>
              <a:off x="4164925" y="1711025"/>
              <a:ext cx="810725" cy="493600"/>
            </a:xfrm>
            <a:custGeom>
              <a:avLst/>
              <a:gdLst/>
              <a:ahLst/>
              <a:cxnLst/>
              <a:rect l="l" t="t" r="r" b="b"/>
              <a:pathLst>
                <a:path w="32429" h="19744" extrusionOk="0">
                  <a:moveTo>
                    <a:pt x="5560" y="1"/>
                  </a:moveTo>
                  <a:cubicBezTo>
                    <a:pt x="4131" y="1"/>
                    <a:pt x="3075" y="321"/>
                    <a:pt x="2499" y="1053"/>
                  </a:cubicBezTo>
                  <a:cubicBezTo>
                    <a:pt x="875" y="3105"/>
                    <a:pt x="1" y="9028"/>
                    <a:pt x="2499" y="11553"/>
                  </a:cubicBezTo>
                  <a:cubicBezTo>
                    <a:pt x="4329" y="13408"/>
                    <a:pt x="20928" y="19744"/>
                    <a:pt x="25117" y="19744"/>
                  </a:cubicBezTo>
                  <a:cubicBezTo>
                    <a:pt x="25340" y="19744"/>
                    <a:pt x="25527" y="19726"/>
                    <a:pt x="25676" y="19689"/>
                  </a:cubicBezTo>
                  <a:cubicBezTo>
                    <a:pt x="28620" y="18939"/>
                    <a:pt x="32429" y="13872"/>
                    <a:pt x="32286" y="11696"/>
                  </a:cubicBezTo>
                  <a:cubicBezTo>
                    <a:pt x="32152" y="9519"/>
                    <a:pt x="32018" y="8653"/>
                    <a:pt x="22455" y="4898"/>
                  </a:cubicBezTo>
                  <a:cubicBezTo>
                    <a:pt x="15549" y="2177"/>
                    <a:pt x="9286" y="1"/>
                    <a:pt x="5560"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6" name="Google Shape;2566;p47"/>
            <p:cNvSpPr/>
            <p:nvPr/>
          </p:nvSpPr>
          <p:spPr>
            <a:xfrm>
              <a:off x="4177650" y="1738400"/>
              <a:ext cx="758525" cy="461925"/>
            </a:xfrm>
            <a:custGeom>
              <a:avLst/>
              <a:gdLst/>
              <a:ahLst/>
              <a:cxnLst/>
              <a:rect l="l" t="t" r="r" b="b"/>
              <a:pathLst>
                <a:path w="30341" h="18477" extrusionOk="0">
                  <a:moveTo>
                    <a:pt x="5196" y="0"/>
                  </a:moveTo>
                  <a:cubicBezTo>
                    <a:pt x="3859" y="0"/>
                    <a:pt x="2870" y="299"/>
                    <a:pt x="2329" y="984"/>
                  </a:cubicBezTo>
                  <a:cubicBezTo>
                    <a:pt x="812" y="2902"/>
                    <a:pt x="0" y="8451"/>
                    <a:pt x="2329" y="10806"/>
                  </a:cubicBezTo>
                  <a:cubicBezTo>
                    <a:pt x="4048" y="12542"/>
                    <a:pt x="19575" y="18476"/>
                    <a:pt x="23500" y="18476"/>
                  </a:cubicBezTo>
                  <a:cubicBezTo>
                    <a:pt x="23709" y="18476"/>
                    <a:pt x="23885" y="18459"/>
                    <a:pt x="24025" y="18424"/>
                  </a:cubicBezTo>
                  <a:cubicBezTo>
                    <a:pt x="26781" y="17728"/>
                    <a:pt x="30341" y="12982"/>
                    <a:pt x="30216" y="10948"/>
                  </a:cubicBezTo>
                  <a:cubicBezTo>
                    <a:pt x="30082" y="8906"/>
                    <a:pt x="29957" y="8094"/>
                    <a:pt x="21009" y="4579"/>
                  </a:cubicBezTo>
                  <a:cubicBezTo>
                    <a:pt x="14547" y="2038"/>
                    <a:pt x="8686" y="0"/>
                    <a:pt x="5196" y="0"/>
                  </a:cubicBezTo>
                  <a:close/>
                </a:path>
              </a:pathLst>
            </a:custGeom>
            <a:gradFill>
              <a:gsLst>
                <a:gs pos="0">
                  <a:schemeClr val="accent5"/>
                </a:gs>
                <a:gs pos="25000">
                  <a:schemeClr val="lt2"/>
                </a:gs>
                <a:gs pos="50000">
                  <a:schemeClr val="dk2"/>
                </a:gs>
                <a:gs pos="100000">
                  <a:schemeClr val="dk1"/>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7" name="Google Shape;2567;p47"/>
            <p:cNvSpPr/>
            <p:nvPr/>
          </p:nvSpPr>
          <p:spPr>
            <a:xfrm>
              <a:off x="4567275" y="1801775"/>
              <a:ext cx="217025" cy="398475"/>
            </a:xfrm>
            <a:custGeom>
              <a:avLst/>
              <a:gdLst/>
              <a:ahLst/>
              <a:cxnLst/>
              <a:rect l="l" t="t" r="r" b="b"/>
              <a:pathLst>
                <a:path w="8681" h="15939" extrusionOk="0">
                  <a:moveTo>
                    <a:pt x="0" y="1"/>
                  </a:moveTo>
                  <a:lnTo>
                    <a:pt x="3078" y="14953"/>
                  </a:lnTo>
                  <a:cubicBezTo>
                    <a:pt x="5172" y="15559"/>
                    <a:pt x="6928" y="15939"/>
                    <a:pt x="7925" y="15939"/>
                  </a:cubicBezTo>
                  <a:cubicBezTo>
                    <a:pt x="8130" y="15939"/>
                    <a:pt x="8303" y="15923"/>
                    <a:pt x="8440" y="15889"/>
                  </a:cubicBezTo>
                  <a:cubicBezTo>
                    <a:pt x="8520" y="15863"/>
                    <a:pt x="8600" y="15845"/>
                    <a:pt x="8681" y="15809"/>
                  </a:cubicBezTo>
                  <a:lnTo>
                    <a:pt x="5888" y="2222"/>
                  </a:lnTo>
                  <a:cubicBezTo>
                    <a:pt x="5737" y="2160"/>
                    <a:pt x="5585" y="2106"/>
                    <a:pt x="5424" y="2044"/>
                  </a:cubicBezTo>
                  <a:cubicBezTo>
                    <a:pt x="3551" y="1303"/>
                    <a:pt x="1731" y="608"/>
                    <a:pt x="0" y="1"/>
                  </a:cubicBezTo>
                  <a:close/>
                </a:path>
              </a:pathLst>
            </a:custGeom>
            <a:solidFill>
              <a:srgbClr val="FFFFFF">
                <a:alpha val="2976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8" name="Google Shape;2568;p47"/>
            <p:cNvSpPr/>
            <p:nvPr/>
          </p:nvSpPr>
          <p:spPr>
            <a:xfrm>
              <a:off x="4410925" y="1753400"/>
              <a:ext cx="146325" cy="394775"/>
            </a:xfrm>
            <a:custGeom>
              <a:avLst/>
              <a:gdLst/>
              <a:ahLst/>
              <a:cxnLst/>
              <a:rect l="l" t="t" r="r" b="b"/>
              <a:pathLst>
                <a:path w="5853" h="15791" extrusionOk="0">
                  <a:moveTo>
                    <a:pt x="1" y="0"/>
                  </a:moveTo>
                  <a:lnTo>
                    <a:pt x="3052" y="14800"/>
                  </a:lnTo>
                  <a:cubicBezTo>
                    <a:pt x="3988" y="15139"/>
                    <a:pt x="4925" y="15478"/>
                    <a:pt x="5853" y="15790"/>
                  </a:cubicBezTo>
                  <a:lnTo>
                    <a:pt x="2757" y="767"/>
                  </a:lnTo>
                  <a:cubicBezTo>
                    <a:pt x="1785" y="464"/>
                    <a:pt x="866" y="205"/>
                    <a:pt x="1" y="0"/>
                  </a:cubicBezTo>
                  <a:close/>
                </a:path>
              </a:pathLst>
            </a:custGeom>
            <a:solidFill>
              <a:srgbClr val="FFFFFF">
                <a:alpha val="2976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9" name="Google Shape;2569;p47"/>
            <p:cNvSpPr/>
            <p:nvPr/>
          </p:nvSpPr>
          <p:spPr>
            <a:xfrm>
              <a:off x="4520225" y="1316025"/>
              <a:ext cx="514750" cy="484450"/>
            </a:xfrm>
            <a:custGeom>
              <a:avLst/>
              <a:gdLst/>
              <a:ahLst/>
              <a:cxnLst/>
              <a:rect l="l" t="t" r="r" b="b"/>
              <a:pathLst>
                <a:path w="20590" h="19378" extrusionOk="0">
                  <a:moveTo>
                    <a:pt x="14417" y="1"/>
                  </a:moveTo>
                  <a:cubicBezTo>
                    <a:pt x="10312" y="1"/>
                    <a:pt x="6253" y="2041"/>
                    <a:pt x="3845" y="5452"/>
                  </a:cubicBezTo>
                  <a:cubicBezTo>
                    <a:pt x="116" y="10742"/>
                    <a:pt x="0" y="17656"/>
                    <a:pt x="0" y="17656"/>
                  </a:cubicBezTo>
                  <a:lnTo>
                    <a:pt x="5112" y="19377"/>
                  </a:lnTo>
                  <a:cubicBezTo>
                    <a:pt x="7183" y="3395"/>
                    <a:pt x="14653" y="1312"/>
                    <a:pt x="18406" y="1312"/>
                  </a:cubicBezTo>
                  <a:cubicBezTo>
                    <a:pt x="19729" y="1312"/>
                    <a:pt x="20590" y="1571"/>
                    <a:pt x="20590" y="1571"/>
                  </a:cubicBezTo>
                  <a:lnTo>
                    <a:pt x="18493" y="768"/>
                  </a:lnTo>
                  <a:cubicBezTo>
                    <a:pt x="17521" y="402"/>
                    <a:pt x="16504" y="135"/>
                    <a:pt x="15469" y="46"/>
                  </a:cubicBezTo>
                  <a:cubicBezTo>
                    <a:pt x="15119" y="15"/>
                    <a:pt x="14768" y="1"/>
                    <a:pt x="14417" y="1"/>
                  </a:cubicBezTo>
                  <a:close/>
                </a:path>
              </a:pathLst>
            </a:custGeom>
            <a:gradFill>
              <a:gsLst>
                <a:gs pos="0">
                  <a:schemeClr val="dk2"/>
                </a:gs>
                <a:gs pos="14000">
                  <a:schemeClr val="dk1"/>
                </a:gs>
                <a:gs pos="73000">
                  <a:schemeClr val="dk2"/>
                </a:gs>
                <a:gs pos="87000">
                  <a:schemeClr val="lt2"/>
                </a:gs>
                <a:gs pos="100000">
                  <a:schemeClr val="dk2"/>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70" name="Google Shape;2570;p47"/>
            <p:cNvSpPr/>
            <p:nvPr/>
          </p:nvSpPr>
          <p:spPr>
            <a:xfrm>
              <a:off x="4962700" y="1672875"/>
              <a:ext cx="416850" cy="463700"/>
            </a:xfrm>
            <a:custGeom>
              <a:avLst/>
              <a:gdLst/>
              <a:ahLst/>
              <a:cxnLst/>
              <a:rect l="l" t="t" r="r" b="b"/>
              <a:pathLst>
                <a:path w="16674" h="18548" extrusionOk="0">
                  <a:moveTo>
                    <a:pt x="9573" y="1"/>
                  </a:moveTo>
                  <a:lnTo>
                    <a:pt x="9573" y="1"/>
                  </a:lnTo>
                  <a:cubicBezTo>
                    <a:pt x="16674" y="6700"/>
                    <a:pt x="2712" y="12544"/>
                    <a:pt x="2712" y="12544"/>
                  </a:cubicBezTo>
                  <a:lnTo>
                    <a:pt x="0" y="18547"/>
                  </a:lnTo>
                  <a:cubicBezTo>
                    <a:pt x="0" y="18547"/>
                    <a:pt x="8163" y="16995"/>
                    <a:pt x="12124" y="10902"/>
                  </a:cubicBezTo>
                  <a:cubicBezTo>
                    <a:pt x="15862" y="5157"/>
                    <a:pt x="9574" y="2"/>
                    <a:pt x="9573" y="1"/>
                  </a:cubicBezTo>
                  <a:close/>
                </a:path>
              </a:pathLst>
            </a:custGeom>
            <a:gradFill>
              <a:gsLst>
                <a:gs pos="0">
                  <a:schemeClr val="dk2"/>
                </a:gs>
                <a:gs pos="14000">
                  <a:schemeClr val="dk1"/>
                </a:gs>
                <a:gs pos="73000">
                  <a:schemeClr val="dk2"/>
                </a:gs>
                <a:gs pos="87000">
                  <a:schemeClr val="lt2"/>
                </a:gs>
                <a:gs pos="100000">
                  <a:schemeClr val="dk2"/>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571" name="Google Shape;2571;p47"/>
          <p:cNvSpPr/>
          <p:nvPr/>
        </p:nvSpPr>
        <p:spPr>
          <a:xfrm>
            <a:off x="2700515" y="5719769"/>
            <a:ext cx="4958173" cy="838035"/>
          </a:xfrm>
          <a:prstGeom prst="rect">
            <a:avLst/>
          </a:prstGeom>
        </p:spPr>
        <p:txBody>
          <a:bodyPr>
            <a:prstTxWarp prst="textPlain">
              <a:avLst/>
            </a:prstTxWarp>
          </a:bodyPr>
          <a:lstStyle/>
          <a:p>
            <a:pPr algn="ctr" defTabSz="1219170">
              <a:buClr>
                <a:srgbClr val="000000"/>
              </a:buClr>
            </a:pPr>
            <a:r>
              <a:rPr lang="en-US" sz="1867" b="1" kern="0" dirty="0">
                <a:ln w="9525" cap="flat" cmpd="sng">
                  <a:solidFill>
                    <a:srgbClr val="5F5F5F"/>
                  </a:solidFill>
                  <a:prstDash val="solid"/>
                  <a:round/>
                  <a:headEnd type="none" w="sm" len="sm"/>
                  <a:tailEnd type="none" w="sm" len="sm"/>
                </a:ln>
                <a:noFill/>
                <a:latin typeface="Zen Dots"/>
                <a:cs typeface="Arial"/>
                <a:sym typeface="Arial"/>
              </a:rPr>
              <a:t>education</a:t>
            </a:r>
            <a:endParaRPr sz="1867" b="1" kern="0" dirty="0">
              <a:ln w="9525" cap="flat" cmpd="sng">
                <a:solidFill>
                  <a:srgbClr val="5F5F5F"/>
                </a:solidFill>
                <a:prstDash val="solid"/>
                <a:round/>
                <a:headEnd type="none" w="sm" len="sm"/>
                <a:tailEnd type="none" w="sm" len="sm"/>
              </a:ln>
              <a:noFill/>
              <a:latin typeface="Zen Dots"/>
              <a:cs typeface="Arial"/>
              <a:sym typeface="Arial"/>
            </a:endParaRPr>
          </a:p>
        </p:txBody>
      </p:sp>
    </p:spTree>
    <p:extLst>
      <p:ext uri="{BB962C8B-B14F-4D97-AF65-F5344CB8AC3E}">
        <p14:creationId xmlns:p14="http://schemas.microsoft.com/office/powerpoint/2010/main" val="1184858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40"/>
        <p:cNvGrpSpPr/>
        <p:nvPr/>
      </p:nvGrpSpPr>
      <p:grpSpPr>
        <a:xfrm>
          <a:off x="0" y="0"/>
          <a:ext cx="0" cy="0"/>
          <a:chOff x="0" y="0"/>
          <a:chExt cx="0" cy="0"/>
        </a:xfrm>
      </p:grpSpPr>
      <p:sp>
        <p:nvSpPr>
          <p:cNvPr id="2541" name="Google Shape;2541;p47"/>
          <p:cNvSpPr txBox="1">
            <a:spLocks noGrp="1"/>
          </p:cNvSpPr>
          <p:nvPr>
            <p:ph type="title"/>
          </p:nvPr>
        </p:nvSpPr>
        <p:spPr>
          <a:xfrm>
            <a:off x="3867037" y="4514454"/>
            <a:ext cx="7527600" cy="856800"/>
          </a:xfrm>
          <a:prstGeom prst="rect">
            <a:avLst/>
          </a:prstGeom>
        </p:spPr>
        <p:txBody>
          <a:bodyPr spcFirstLastPara="1" wrap="square" lIns="152400" tIns="121900" rIns="121900" bIns="121900" anchor="b" anchorCtr="0">
            <a:noAutofit/>
          </a:bodyPr>
          <a:lstStyle/>
          <a:p>
            <a:r>
              <a:rPr lang="en" dirty="0"/>
              <a:t>—</a:t>
            </a:r>
            <a:r>
              <a:rPr lang="en-US" dirty="0"/>
              <a:t>Peter Diamandis</a:t>
            </a:r>
            <a:endParaRPr dirty="0"/>
          </a:p>
        </p:txBody>
      </p:sp>
      <p:sp>
        <p:nvSpPr>
          <p:cNvPr id="2542" name="Google Shape;2542;p47"/>
          <p:cNvSpPr txBox="1">
            <a:spLocks noGrp="1"/>
          </p:cNvSpPr>
          <p:nvPr>
            <p:ph type="subTitle" idx="1"/>
          </p:nvPr>
        </p:nvSpPr>
        <p:spPr>
          <a:xfrm>
            <a:off x="1563649" y="1390371"/>
            <a:ext cx="7527600" cy="1738800"/>
          </a:xfrm>
          <a:prstGeom prst="rect">
            <a:avLst/>
          </a:prstGeom>
        </p:spPr>
        <p:txBody>
          <a:bodyPr spcFirstLastPara="1" wrap="square" lIns="121900" tIns="121900" rIns="121900" bIns="121900" anchor="t" anchorCtr="0">
            <a:noAutofit/>
          </a:bodyPr>
          <a:lstStyle/>
          <a:p>
            <a:pPr marL="0" indent="0"/>
            <a:r>
              <a:rPr lang="en" dirty="0"/>
              <a:t>“</a:t>
            </a:r>
            <a:r>
              <a:rPr lang="en-US" dirty="0"/>
              <a:t>If the government regulates against use of drones or stem cells or artificial intelligence, all that means is that the work and the research leave the borders of that country and go someplace else.”</a:t>
            </a:r>
            <a:endParaRPr dirty="0"/>
          </a:p>
        </p:txBody>
      </p:sp>
      <p:sp>
        <p:nvSpPr>
          <p:cNvPr id="2543" name="Google Shape;2543;p47"/>
          <p:cNvSpPr/>
          <p:nvPr/>
        </p:nvSpPr>
        <p:spPr>
          <a:xfrm rot="-5400000">
            <a:off x="-2344829" y="3524929"/>
            <a:ext cx="5774908" cy="590400"/>
          </a:xfrm>
          <a:prstGeom prst="homePlate">
            <a:avLst>
              <a:gd name="adj" fmla="val 50000"/>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44" name="Google Shape;2544;p47"/>
          <p:cNvSpPr/>
          <p:nvPr/>
        </p:nvSpPr>
        <p:spPr>
          <a:xfrm rot="5400000">
            <a:off x="-1060704" y="3653369"/>
            <a:ext cx="3124763" cy="304391"/>
          </a:xfrm>
          <a:prstGeom prst="rect">
            <a:avLst/>
          </a:prstGeom>
        </p:spPr>
        <p:txBody>
          <a:bodyPr>
            <a:prstTxWarp prst="textPlain">
              <a:avLst/>
            </a:prstTxWarp>
          </a:bodyPr>
          <a:lstStyle/>
          <a:p>
            <a:pPr algn="ctr" defTabSz="1219170">
              <a:buClr>
                <a:srgbClr val="000000"/>
              </a:buClr>
            </a:pPr>
            <a:r>
              <a:rPr lang="en-US" sz="1867" b="1" i="1" kern="0" dirty="0">
                <a:solidFill>
                  <a:srgbClr val="FFFFFF"/>
                </a:solidFill>
                <a:latin typeface="Zen Dots"/>
                <a:cs typeface="Arial"/>
                <a:sym typeface="Arial"/>
              </a:rPr>
              <a:t>Literature Survey</a:t>
            </a:r>
            <a:endParaRPr sz="1867" b="1" i="1" kern="0" dirty="0">
              <a:solidFill>
                <a:srgbClr val="FFFFFF"/>
              </a:solidFill>
              <a:latin typeface="Zen Dots"/>
              <a:cs typeface="Arial"/>
              <a:sym typeface="Arial"/>
            </a:endParaRPr>
          </a:p>
        </p:txBody>
      </p:sp>
      <p:grpSp>
        <p:nvGrpSpPr>
          <p:cNvPr id="2546" name="Google Shape;2546;p47"/>
          <p:cNvGrpSpPr/>
          <p:nvPr/>
        </p:nvGrpSpPr>
        <p:grpSpPr>
          <a:xfrm>
            <a:off x="9671655" y="1128534"/>
            <a:ext cx="683397" cy="612505"/>
            <a:chOff x="7951961" y="1199310"/>
            <a:chExt cx="208387" cy="186770"/>
          </a:xfrm>
        </p:grpSpPr>
        <p:sp>
          <p:nvSpPr>
            <p:cNvPr id="2547" name="Google Shape;2547;p47"/>
            <p:cNvSpPr/>
            <p:nvPr/>
          </p:nvSpPr>
          <p:spPr>
            <a:xfrm>
              <a:off x="8014477" y="1199310"/>
              <a:ext cx="145871" cy="127367"/>
            </a:xfrm>
            <a:custGeom>
              <a:avLst/>
              <a:gdLst/>
              <a:ahLst/>
              <a:cxnLst/>
              <a:rect l="l" t="t" r="r" b="b"/>
              <a:pathLst>
                <a:path w="1687" h="1473" extrusionOk="0">
                  <a:moveTo>
                    <a:pt x="1062" y="1"/>
                  </a:moveTo>
                  <a:lnTo>
                    <a:pt x="0" y="242"/>
                  </a:lnTo>
                  <a:lnTo>
                    <a:pt x="616" y="1473"/>
                  </a:lnTo>
                  <a:lnTo>
                    <a:pt x="1686" y="1232"/>
                  </a:lnTo>
                  <a:lnTo>
                    <a:pt x="1062"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48" name="Google Shape;2548;p47"/>
            <p:cNvSpPr/>
            <p:nvPr/>
          </p:nvSpPr>
          <p:spPr>
            <a:xfrm>
              <a:off x="8005225" y="1305838"/>
              <a:ext cx="155123" cy="80242"/>
            </a:xfrm>
            <a:custGeom>
              <a:avLst/>
              <a:gdLst/>
              <a:ahLst/>
              <a:cxnLst/>
              <a:rect l="l" t="t" r="r" b="b"/>
              <a:pathLst>
                <a:path w="1794" h="928" extrusionOk="0">
                  <a:moveTo>
                    <a:pt x="1793" y="0"/>
                  </a:moveTo>
                  <a:lnTo>
                    <a:pt x="723" y="241"/>
                  </a:lnTo>
                  <a:lnTo>
                    <a:pt x="0" y="928"/>
                  </a:lnTo>
                  <a:lnTo>
                    <a:pt x="1071" y="687"/>
                  </a:lnTo>
                  <a:lnTo>
                    <a:pt x="1793"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49" name="Google Shape;2549;p47"/>
            <p:cNvSpPr/>
            <p:nvPr/>
          </p:nvSpPr>
          <p:spPr>
            <a:xfrm>
              <a:off x="7951961" y="1220149"/>
              <a:ext cx="115780" cy="165931"/>
            </a:xfrm>
            <a:custGeom>
              <a:avLst/>
              <a:gdLst/>
              <a:ahLst/>
              <a:cxnLst/>
              <a:rect l="l" t="t" r="r" b="b"/>
              <a:pathLst>
                <a:path w="1339" h="1919" extrusionOk="0">
                  <a:moveTo>
                    <a:pt x="723" y="1"/>
                  </a:moveTo>
                  <a:lnTo>
                    <a:pt x="1" y="688"/>
                  </a:lnTo>
                  <a:lnTo>
                    <a:pt x="616" y="1919"/>
                  </a:lnTo>
                  <a:lnTo>
                    <a:pt x="1339" y="1232"/>
                  </a:lnTo>
                  <a:lnTo>
                    <a:pt x="72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550" name="Google Shape;2550;p47"/>
          <p:cNvGrpSpPr/>
          <p:nvPr/>
        </p:nvGrpSpPr>
        <p:grpSpPr>
          <a:xfrm rot="-2258913">
            <a:off x="10538056" y="2277255"/>
            <a:ext cx="907717" cy="908599"/>
            <a:chOff x="7855550" y="1588414"/>
            <a:chExt cx="445221" cy="445653"/>
          </a:xfrm>
        </p:grpSpPr>
        <p:sp>
          <p:nvSpPr>
            <p:cNvPr id="2551" name="Google Shape;2551;p47"/>
            <p:cNvSpPr/>
            <p:nvPr/>
          </p:nvSpPr>
          <p:spPr>
            <a:xfrm>
              <a:off x="7855550" y="1588414"/>
              <a:ext cx="445221" cy="445653"/>
            </a:xfrm>
            <a:custGeom>
              <a:avLst/>
              <a:gdLst/>
              <a:ahLst/>
              <a:cxnLst/>
              <a:rect l="l" t="t" r="r" b="b"/>
              <a:pathLst>
                <a:path w="5149" h="5154" extrusionOk="0">
                  <a:moveTo>
                    <a:pt x="2954" y="1"/>
                  </a:moveTo>
                  <a:cubicBezTo>
                    <a:pt x="2225" y="1"/>
                    <a:pt x="1116" y="262"/>
                    <a:pt x="607" y="532"/>
                  </a:cubicBezTo>
                  <a:cubicBezTo>
                    <a:pt x="607" y="532"/>
                    <a:pt x="1" y="1032"/>
                    <a:pt x="304" y="1987"/>
                  </a:cubicBezTo>
                  <a:cubicBezTo>
                    <a:pt x="338" y="2122"/>
                    <a:pt x="468" y="2201"/>
                    <a:pt x="604" y="2201"/>
                  </a:cubicBezTo>
                  <a:cubicBezTo>
                    <a:pt x="611" y="2201"/>
                    <a:pt x="618" y="2201"/>
                    <a:pt x="625" y="2201"/>
                  </a:cubicBezTo>
                  <a:lnTo>
                    <a:pt x="1624" y="2076"/>
                  </a:lnTo>
                  <a:lnTo>
                    <a:pt x="3150" y="3905"/>
                  </a:lnTo>
                  <a:lnTo>
                    <a:pt x="2864" y="4681"/>
                  </a:lnTo>
                  <a:cubicBezTo>
                    <a:pt x="2802" y="4832"/>
                    <a:pt x="2882" y="5002"/>
                    <a:pt x="3025" y="5064"/>
                  </a:cubicBezTo>
                  <a:cubicBezTo>
                    <a:pt x="3144" y="5113"/>
                    <a:pt x="3293" y="5153"/>
                    <a:pt x="3462" y="5153"/>
                  </a:cubicBezTo>
                  <a:cubicBezTo>
                    <a:pt x="3698" y="5153"/>
                    <a:pt x="3971" y="5073"/>
                    <a:pt x="4247" y="4823"/>
                  </a:cubicBezTo>
                  <a:cubicBezTo>
                    <a:pt x="4889" y="4235"/>
                    <a:pt x="5148" y="2192"/>
                    <a:pt x="4880" y="1835"/>
                  </a:cubicBezTo>
                  <a:cubicBezTo>
                    <a:pt x="4613" y="1487"/>
                    <a:pt x="4158" y="1719"/>
                    <a:pt x="3944" y="1478"/>
                  </a:cubicBezTo>
                  <a:cubicBezTo>
                    <a:pt x="3730" y="1237"/>
                    <a:pt x="3962" y="470"/>
                    <a:pt x="3569" y="131"/>
                  </a:cubicBezTo>
                  <a:cubicBezTo>
                    <a:pt x="3458" y="39"/>
                    <a:pt x="3234" y="1"/>
                    <a:pt x="295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2" name="Google Shape;2552;p47"/>
            <p:cNvSpPr/>
            <p:nvPr/>
          </p:nvSpPr>
          <p:spPr>
            <a:xfrm>
              <a:off x="8133283" y="1589624"/>
              <a:ext cx="152010" cy="185040"/>
            </a:xfrm>
            <a:custGeom>
              <a:avLst/>
              <a:gdLst/>
              <a:ahLst/>
              <a:cxnLst/>
              <a:rect l="l" t="t" r="r" b="b"/>
              <a:pathLst>
                <a:path w="1758" h="2140" extrusionOk="0">
                  <a:moveTo>
                    <a:pt x="0" y="1"/>
                  </a:moveTo>
                  <a:cubicBezTo>
                    <a:pt x="0" y="501"/>
                    <a:pt x="63" y="1384"/>
                    <a:pt x="437" y="1776"/>
                  </a:cubicBezTo>
                  <a:cubicBezTo>
                    <a:pt x="717" y="2064"/>
                    <a:pt x="1177" y="2140"/>
                    <a:pt x="1561" y="2140"/>
                  </a:cubicBezTo>
                  <a:cubicBezTo>
                    <a:pt x="1629" y="2140"/>
                    <a:pt x="1695" y="2137"/>
                    <a:pt x="1758" y="2133"/>
                  </a:cubicBezTo>
                  <a:cubicBezTo>
                    <a:pt x="1740" y="1990"/>
                    <a:pt x="1713" y="1883"/>
                    <a:pt x="1668" y="1821"/>
                  </a:cubicBezTo>
                  <a:cubicBezTo>
                    <a:pt x="1401" y="1473"/>
                    <a:pt x="946" y="1705"/>
                    <a:pt x="732" y="1464"/>
                  </a:cubicBezTo>
                  <a:cubicBezTo>
                    <a:pt x="518" y="1223"/>
                    <a:pt x="750" y="456"/>
                    <a:pt x="357" y="117"/>
                  </a:cubicBezTo>
                  <a:cubicBezTo>
                    <a:pt x="286" y="63"/>
                    <a:pt x="161" y="19"/>
                    <a:pt x="0" y="1"/>
                  </a:cubicBezTo>
                  <a:close/>
                </a:path>
              </a:pathLst>
            </a:custGeom>
            <a:solidFill>
              <a:srgbClr val="FFFFFF">
                <a:alpha val="2976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3" name="Google Shape;2553;p47"/>
            <p:cNvSpPr/>
            <p:nvPr/>
          </p:nvSpPr>
          <p:spPr>
            <a:xfrm>
              <a:off x="8068433" y="1631561"/>
              <a:ext cx="71854" cy="78253"/>
            </a:xfrm>
            <a:custGeom>
              <a:avLst/>
              <a:gdLst/>
              <a:ahLst/>
              <a:cxnLst/>
              <a:rect l="l" t="t" r="r" b="b"/>
              <a:pathLst>
                <a:path w="831" h="905" extrusionOk="0">
                  <a:moveTo>
                    <a:pt x="324" y="0"/>
                  </a:moveTo>
                  <a:cubicBezTo>
                    <a:pt x="287" y="0"/>
                    <a:pt x="250" y="8"/>
                    <a:pt x="215" y="24"/>
                  </a:cubicBezTo>
                  <a:cubicBezTo>
                    <a:pt x="45" y="105"/>
                    <a:pt x="1" y="363"/>
                    <a:pt x="117" y="595"/>
                  </a:cubicBezTo>
                  <a:cubicBezTo>
                    <a:pt x="203" y="781"/>
                    <a:pt x="363" y="904"/>
                    <a:pt x="511" y="904"/>
                  </a:cubicBezTo>
                  <a:cubicBezTo>
                    <a:pt x="547" y="904"/>
                    <a:pt x="583" y="897"/>
                    <a:pt x="616" y="881"/>
                  </a:cubicBezTo>
                  <a:cubicBezTo>
                    <a:pt x="786" y="801"/>
                    <a:pt x="831" y="542"/>
                    <a:pt x="723" y="310"/>
                  </a:cubicBezTo>
                  <a:cubicBezTo>
                    <a:pt x="631" y="118"/>
                    <a:pt x="471" y="0"/>
                    <a:pt x="32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4" name="Google Shape;2554;p47"/>
            <p:cNvSpPr/>
            <p:nvPr/>
          </p:nvSpPr>
          <p:spPr>
            <a:xfrm>
              <a:off x="8104749" y="1614527"/>
              <a:ext cx="71768" cy="78340"/>
            </a:xfrm>
            <a:custGeom>
              <a:avLst/>
              <a:gdLst/>
              <a:ahLst/>
              <a:cxnLst/>
              <a:rect l="l" t="t" r="r" b="b"/>
              <a:pathLst>
                <a:path w="830" h="906" extrusionOk="0">
                  <a:moveTo>
                    <a:pt x="320" y="1"/>
                  </a:moveTo>
                  <a:cubicBezTo>
                    <a:pt x="283" y="1"/>
                    <a:pt x="247" y="9"/>
                    <a:pt x="214" y="25"/>
                  </a:cubicBezTo>
                  <a:cubicBezTo>
                    <a:pt x="45" y="105"/>
                    <a:pt x="0" y="364"/>
                    <a:pt x="107" y="596"/>
                  </a:cubicBezTo>
                  <a:cubicBezTo>
                    <a:pt x="200" y="782"/>
                    <a:pt x="362" y="905"/>
                    <a:pt x="510" y="905"/>
                  </a:cubicBezTo>
                  <a:cubicBezTo>
                    <a:pt x="546" y="905"/>
                    <a:pt x="582" y="898"/>
                    <a:pt x="616" y="882"/>
                  </a:cubicBezTo>
                  <a:cubicBezTo>
                    <a:pt x="785" y="801"/>
                    <a:pt x="830" y="543"/>
                    <a:pt x="714" y="311"/>
                  </a:cubicBezTo>
                  <a:cubicBezTo>
                    <a:pt x="629" y="119"/>
                    <a:pt x="465" y="1"/>
                    <a:pt x="320"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5" name="Google Shape;2555;p47"/>
            <p:cNvSpPr/>
            <p:nvPr/>
          </p:nvSpPr>
          <p:spPr>
            <a:xfrm>
              <a:off x="8194157" y="1791612"/>
              <a:ext cx="51794" cy="55599"/>
            </a:xfrm>
            <a:custGeom>
              <a:avLst/>
              <a:gdLst/>
              <a:ahLst/>
              <a:cxnLst/>
              <a:rect l="l" t="t" r="r" b="b"/>
              <a:pathLst>
                <a:path w="599" h="643" extrusionOk="0">
                  <a:moveTo>
                    <a:pt x="238" y="0"/>
                  </a:moveTo>
                  <a:cubicBezTo>
                    <a:pt x="209" y="0"/>
                    <a:pt x="180" y="7"/>
                    <a:pt x="153" y="20"/>
                  </a:cubicBezTo>
                  <a:cubicBezTo>
                    <a:pt x="37" y="74"/>
                    <a:pt x="1" y="261"/>
                    <a:pt x="81" y="422"/>
                  </a:cubicBezTo>
                  <a:cubicBezTo>
                    <a:pt x="146" y="558"/>
                    <a:pt x="262" y="642"/>
                    <a:pt x="370" y="642"/>
                  </a:cubicBezTo>
                  <a:cubicBezTo>
                    <a:pt x="397" y="642"/>
                    <a:pt x="423" y="637"/>
                    <a:pt x="447" y="627"/>
                  </a:cubicBezTo>
                  <a:cubicBezTo>
                    <a:pt x="563" y="573"/>
                    <a:pt x="599" y="386"/>
                    <a:pt x="518" y="216"/>
                  </a:cubicBezTo>
                  <a:cubicBezTo>
                    <a:pt x="456" y="84"/>
                    <a:pt x="343" y="0"/>
                    <a:pt x="23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6" name="Google Shape;2556;p47"/>
            <p:cNvSpPr/>
            <p:nvPr/>
          </p:nvSpPr>
          <p:spPr>
            <a:xfrm>
              <a:off x="8133283" y="1798876"/>
              <a:ext cx="51708" cy="55599"/>
            </a:xfrm>
            <a:custGeom>
              <a:avLst/>
              <a:gdLst/>
              <a:ahLst/>
              <a:cxnLst/>
              <a:rect l="l" t="t" r="r" b="b"/>
              <a:pathLst>
                <a:path w="598" h="643" extrusionOk="0">
                  <a:moveTo>
                    <a:pt x="229" y="1"/>
                  </a:moveTo>
                  <a:cubicBezTo>
                    <a:pt x="202" y="1"/>
                    <a:pt x="176" y="6"/>
                    <a:pt x="152" y="16"/>
                  </a:cubicBezTo>
                  <a:cubicBezTo>
                    <a:pt x="36" y="70"/>
                    <a:pt x="0" y="257"/>
                    <a:pt x="81" y="427"/>
                  </a:cubicBezTo>
                  <a:cubicBezTo>
                    <a:pt x="143" y="559"/>
                    <a:pt x="255" y="643"/>
                    <a:pt x="361" y="643"/>
                  </a:cubicBezTo>
                  <a:cubicBezTo>
                    <a:pt x="390" y="643"/>
                    <a:pt x="419" y="637"/>
                    <a:pt x="446" y="623"/>
                  </a:cubicBezTo>
                  <a:cubicBezTo>
                    <a:pt x="562" y="570"/>
                    <a:pt x="598" y="382"/>
                    <a:pt x="518" y="222"/>
                  </a:cubicBezTo>
                  <a:cubicBezTo>
                    <a:pt x="453" y="85"/>
                    <a:pt x="337" y="1"/>
                    <a:pt x="22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7" name="Google Shape;2557;p47"/>
            <p:cNvSpPr/>
            <p:nvPr/>
          </p:nvSpPr>
          <p:spPr>
            <a:xfrm>
              <a:off x="8059959" y="1727108"/>
              <a:ext cx="47125" cy="51794"/>
            </a:xfrm>
            <a:custGeom>
              <a:avLst/>
              <a:gdLst/>
              <a:ahLst/>
              <a:cxnLst/>
              <a:rect l="l" t="t" r="r" b="b"/>
              <a:pathLst>
                <a:path w="545" h="599" extrusionOk="0">
                  <a:moveTo>
                    <a:pt x="134" y="0"/>
                  </a:moveTo>
                  <a:cubicBezTo>
                    <a:pt x="109" y="0"/>
                    <a:pt x="84" y="8"/>
                    <a:pt x="63" y="26"/>
                  </a:cubicBezTo>
                  <a:cubicBezTo>
                    <a:pt x="10" y="61"/>
                    <a:pt x="1" y="142"/>
                    <a:pt x="36" y="195"/>
                  </a:cubicBezTo>
                  <a:lnTo>
                    <a:pt x="304" y="552"/>
                  </a:lnTo>
                  <a:cubicBezTo>
                    <a:pt x="329" y="582"/>
                    <a:pt x="366" y="598"/>
                    <a:pt x="403" y="598"/>
                  </a:cubicBezTo>
                  <a:cubicBezTo>
                    <a:pt x="431" y="598"/>
                    <a:pt x="459" y="589"/>
                    <a:pt x="482" y="570"/>
                  </a:cubicBezTo>
                  <a:cubicBezTo>
                    <a:pt x="536" y="534"/>
                    <a:pt x="545" y="454"/>
                    <a:pt x="500" y="400"/>
                  </a:cubicBezTo>
                  <a:lnTo>
                    <a:pt x="233" y="52"/>
                  </a:lnTo>
                  <a:cubicBezTo>
                    <a:pt x="211" y="20"/>
                    <a:pt x="172" y="0"/>
                    <a:pt x="13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8" name="Google Shape;2558;p47"/>
            <p:cNvSpPr/>
            <p:nvPr/>
          </p:nvSpPr>
          <p:spPr>
            <a:xfrm>
              <a:off x="8093941" y="1647385"/>
              <a:ext cx="48681" cy="33204"/>
            </a:xfrm>
            <a:custGeom>
              <a:avLst/>
              <a:gdLst/>
              <a:ahLst/>
              <a:cxnLst/>
              <a:rect l="l" t="t" r="r" b="b"/>
              <a:pathLst>
                <a:path w="563" h="384" extrusionOk="0">
                  <a:moveTo>
                    <a:pt x="425" y="1"/>
                  </a:moveTo>
                  <a:cubicBezTo>
                    <a:pt x="408" y="1"/>
                    <a:pt x="391" y="4"/>
                    <a:pt x="375" y="11"/>
                  </a:cubicBezTo>
                  <a:lnTo>
                    <a:pt x="81" y="154"/>
                  </a:lnTo>
                  <a:cubicBezTo>
                    <a:pt x="27" y="180"/>
                    <a:pt x="0" y="252"/>
                    <a:pt x="27" y="314"/>
                  </a:cubicBezTo>
                  <a:cubicBezTo>
                    <a:pt x="46" y="358"/>
                    <a:pt x="86" y="384"/>
                    <a:pt x="129" y="384"/>
                  </a:cubicBezTo>
                  <a:cubicBezTo>
                    <a:pt x="149" y="384"/>
                    <a:pt x="168" y="379"/>
                    <a:pt x="188" y="368"/>
                  </a:cubicBezTo>
                  <a:lnTo>
                    <a:pt x="482" y="234"/>
                  </a:lnTo>
                  <a:cubicBezTo>
                    <a:pt x="536" y="207"/>
                    <a:pt x="562" y="136"/>
                    <a:pt x="536" y="73"/>
                  </a:cubicBezTo>
                  <a:cubicBezTo>
                    <a:pt x="516" y="27"/>
                    <a:pt x="472" y="1"/>
                    <a:pt x="425"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9" name="Google Shape;2559;p47"/>
            <p:cNvSpPr/>
            <p:nvPr/>
          </p:nvSpPr>
          <p:spPr>
            <a:xfrm>
              <a:off x="8035316" y="1745612"/>
              <a:ext cx="47125" cy="51794"/>
            </a:xfrm>
            <a:custGeom>
              <a:avLst/>
              <a:gdLst/>
              <a:ahLst/>
              <a:cxnLst/>
              <a:rect l="l" t="t" r="r" b="b"/>
              <a:pathLst>
                <a:path w="545" h="599" extrusionOk="0">
                  <a:moveTo>
                    <a:pt x="133" y="0"/>
                  </a:moveTo>
                  <a:cubicBezTo>
                    <a:pt x="108" y="0"/>
                    <a:pt x="84" y="8"/>
                    <a:pt x="63" y="26"/>
                  </a:cubicBezTo>
                  <a:cubicBezTo>
                    <a:pt x="9" y="61"/>
                    <a:pt x="0" y="142"/>
                    <a:pt x="45" y="195"/>
                  </a:cubicBezTo>
                  <a:lnTo>
                    <a:pt x="312" y="552"/>
                  </a:lnTo>
                  <a:cubicBezTo>
                    <a:pt x="333" y="583"/>
                    <a:pt x="367" y="599"/>
                    <a:pt x="403" y="599"/>
                  </a:cubicBezTo>
                  <a:cubicBezTo>
                    <a:pt x="431" y="599"/>
                    <a:pt x="459" y="589"/>
                    <a:pt x="482" y="570"/>
                  </a:cubicBezTo>
                  <a:cubicBezTo>
                    <a:pt x="536" y="534"/>
                    <a:pt x="544" y="454"/>
                    <a:pt x="500" y="400"/>
                  </a:cubicBezTo>
                  <a:lnTo>
                    <a:pt x="232" y="53"/>
                  </a:lnTo>
                  <a:cubicBezTo>
                    <a:pt x="210" y="20"/>
                    <a:pt x="172" y="0"/>
                    <a:pt x="13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560" name="Google Shape;2560;p47"/>
          <p:cNvGrpSpPr/>
          <p:nvPr/>
        </p:nvGrpSpPr>
        <p:grpSpPr>
          <a:xfrm>
            <a:off x="8324964" y="3954595"/>
            <a:ext cx="2916233" cy="2133351"/>
            <a:chOff x="4164925" y="1316025"/>
            <a:chExt cx="1214625" cy="888600"/>
          </a:xfrm>
        </p:grpSpPr>
        <p:sp>
          <p:nvSpPr>
            <p:cNvPr id="2561" name="Google Shape;2561;p47"/>
            <p:cNvSpPr/>
            <p:nvPr/>
          </p:nvSpPr>
          <p:spPr>
            <a:xfrm>
              <a:off x="4378875" y="1666400"/>
              <a:ext cx="658125" cy="252950"/>
            </a:xfrm>
            <a:custGeom>
              <a:avLst/>
              <a:gdLst/>
              <a:ahLst/>
              <a:cxnLst/>
              <a:rect l="l" t="t" r="r" b="b"/>
              <a:pathLst>
                <a:path w="26325" h="10118" extrusionOk="0">
                  <a:moveTo>
                    <a:pt x="3212" y="1"/>
                  </a:moveTo>
                  <a:cubicBezTo>
                    <a:pt x="0" y="1"/>
                    <a:pt x="123" y="1785"/>
                    <a:pt x="123" y="1785"/>
                  </a:cubicBezTo>
                  <a:lnTo>
                    <a:pt x="25102" y="10117"/>
                  </a:lnTo>
                  <a:cubicBezTo>
                    <a:pt x="25102" y="10117"/>
                    <a:pt x="26324" y="8422"/>
                    <a:pt x="24727" y="7102"/>
                  </a:cubicBezTo>
                  <a:cubicBezTo>
                    <a:pt x="23121" y="5782"/>
                    <a:pt x="11372" y="1330"/>
                    <a:pt x="5654" y="260"/>
                  </a:cubicBezTo>
                  <a:cubicBezTo>
                    <a:pt x="4678" y="77"/>
                    <a:pt x="3874" y="1"/>
                    <a:pt x="321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2" name="Google Shape;2562;p47"/>
            <p:cNvSpPr/>
            <p:nvPr/>
          </p:nvSpPr>
          <p:spPr>
            <a:xfrm>
              <a:off x="4506600" y="1578500"/>
              <a:ext cx="860475" cy="386350"/>
            </a:xfrm>
            <a:custGeom>
              <a:avLst/>
              <a:gdLst/>
              <a:ahLst/>
              <a:cxnLst/>
              <a:rect l="l" t="t" r="r" b="b"/>
              <a:pathLst>
                <a:path w="34419" h="15454" extrusionOk="0">
                  <a:moveTo>
                    <a:pt x="14343" y="1"/>
                  </a:moveTo>
                  <a:cubicBezTo>
                    <a:pt x="4798" y="1"/>
                    <a:pt x="1" y="5453"/>
                    <a:pt x="1" y="5453"/>
                  </a:cubicBezTo>
                  <a:lnTo>
                    <a:pt x="2909" y="7130"/>
                  </a:lnTo>
                  <a:cubicBezTo>
                    <a:pt x="2909" y="7130"/>
                    <a:pt x="6854" y="3884"/>
                    <a:pt x="14318" y="3884"/>
                  </a:cubicBezTo>
                  <a:cubicBezTo>
                    <a:pt x="15453" y="3884"/>
                    <a:pt x="16671" y="3959"/>
                    <a:pt x="17968" y="4132"/>
                  </a:cubicBezTo>
                  <a:cubicBezTo>
                    <a:pt x="34418" y="6327"/>
                    <a:pt x="26282" y="15453"/>
                    <a:pt x="26282" y="15453"/>
                  </a:cubicBezTo>
                  <a:cubicBezTo>
                    <a:pt x="26282" y="15453"/>
                    <a:pt x="31920" y="9449"/>
                    <a:pt x="30083" y="6675"/>
                  </a:cubicBezTo>
                  <a:cubicBezTo>
                    <a:pt x="28245" y="3901"/>
                    <a:pt x="26577" y="1037"/>
                    <a:pt x="16799" y="118"/>
                  </a:cubicBezTo>
                  <a:cubicBezTo>
                    <a:pt x="15948" y="38"/>
                    <a:pt x="15129" y="1"/>
                    <a:pt x="1434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3" name="Google Shape;2563;p47"/>
            <p:cNvSpPr/>
            <p:nvPr/>
          </p:nvSpPr>
          <p:spPr>
            <a:xfrm>
              <a:off x="4869250" y="1330050"/>
              <a:ext cx="283500" cy="364275"/>
            </a:xfrm>
            <a:custGeom>
              <a:avLst/>
              <a:gdLst/>
              <a:ahLst/>
              <a:cxnLst/>
              <a:rect l="l" t="t" r="r" b="b"/>
              <a:pathLst>
                <a:path w="11340" h="14571" extrusionOk="0">
                  <a:moveTo>
                    <a:pt x="1507" y="1"/>
                  </a:moveTo>
                  <a:cubicBezTo>
                    <a:pt x="469" y="1"/>
                    <a:pt x="1" y="189"/>
                    <a:pt x="1" y="189"/>
                  </a:cubicBezTo>
                  <a:cubicBezTo>
                    <a:pt x="1" y="189"/>
                    <a:pt x="4" y="189"/>
                    <a:pt x="10" y="189"/>
                  </a:cubicBezTo>
                  <a:cubicBezTo>
                    <a:pt x="319" y="189"/>
                    <a:pt x="8341" y="318"/>
                    <a:pt x="4657" y="13714"/>
                  </a:cubicBezTo>
                  <a:lnTo>
                    <a:pt x="8404" y="14570"/>
                  </a:lnTo>
                  <a:cubicBezTo>
                    <a:pt x="8404" y="14570"/>
                    <a:pt x="11339" y="2616"/>
                    <a:pt x="6629" y="1010"/>
                  </a:cubicBezTo>
                  <a:cubicBezTo>
                    <a:pt x="4245" y="200"/>
                    <a:pt x="2574" y="1"/>
                    <a:pt x="150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4" name="Google Shape;2564;p47"/>
            <p:cNvSpPr/>
            <p:nvPr/>
          </p:nvSpPr>
          <p:spPr>
            <a:xfrm>
              <a:off x="4227375" y="1680200"/>
              <a:ext cx="840625" cy="523050"/>
            </a:xfrm>
            <a:custGeom>
              <a:avLst/>
              <a:gdLst/>
              <a:ahLst/>
              <a:cxnLst/>
              <a:rect l="l" t="t" r="r" b="b"/>
              <a:pathLst>
                <a:path w="33625" h="20922" extrusionOk="0">
                  <a:moveTo>
                    <a:pt x="6755" y="1"/>
                  </a:moveTo>
                  <a:cubicBezTo>
                    <a:pt x="2548" y="1"/>
                    <a:pt x="1" y="2286"/>
                    <a:pt x="1" y="2286"/>
                  </a:cubicBezTo>
                  <a:cubicBezTo>
                    <a:pt x="1" y="2286"/>
                    <a:pt x="1553" y="5132"/>
                    <a:pt x="5300" y="6042"/>
                  </a:cubicBezTo>
                  <a:cubicBezTo>
                    <a:pt x="9056" y="6960"/>
                    <a:pt x="23178" y="20922"/>
                    <a:pt x="23178" y="20922"/>
                  </a:cubicBezTo>
                  <a:cubicBezTo>
                    <a:pt x="23178" y="20922"/>
                    <a:pt x="26969" y="20743"/>
                    <a:pt x="28727" y="19057"/>
                  </a:cubicBezTo>
                  <a:cubicBezTo>
                    <a:pt x="30484" y="17371"/>
                    <a:pt x="33624" y="10868"/>
                    <a:pt x="31706" y="8798"/>
                  </a:cubicBezTo>
                  <a:cubicBezTo>
                    <a:pt x="30769" y="7790"/>
                    <a:pt x="26978" y="6024"/>
                    <a:pt x="22856" y="4373"/>
                  </a:cubicBezTo>
                  <a:cubicBezTo>
                    <a:pt x="22116" y="4079"/>
                    <a:pt x="21322" y="3918"/>
                    <a:pt x="20519" y="3892"/>
                  </a:cubicBezTo>
                  <a:cubicBezTo>
                    <a:pt x="19181" y="3856"/>
                    <a:pt x="17834" y="3758"/>
                    <a:pt x="17459" y="3553"/>
                  </a:cubicBezTo>
                  <a:cubicBezTo>
                    <a:pt x="17343" y="3481"/>
                    <a:pt x="17218" y="3374"/>
                    <a:pt x="17093" y="3240"/>
                  </a:cubicBezTo>
                  <a:cubicBezTo>
                    <a:pt x="16219" y="2286"/>
                    <a:pt x="15140" y="1554"/>
                    <a:pt x="13909" y="1180"/>
                  </a:cubicBezTo>
                  <a:cubicBezTo>
                    <a:pt x="13070" y="930"/>
                    <a:pt x="9957" y="412"/>
                    <a:pt x="9404" y="296"/>
                  </a:cubicBezTo>
                  <a:cubicBezTo>
                    <a:pt x="8462" y="88"/>
                    <a:pt x="7577" y="1"/>
                    <a:pt x="6755" y="1"/>
                  </a:cubicBezTo>
                  <a:close/>
                </a:path>
              </a:pathLst>
            </a:custGeom>
            <a:gradFill>
              <a:gsLst>
                <a:gs pos="0">
                  <a:schemeClr val="dk2"/>
                </a:gs>
                <a:gs pos="14000">
                  <a:schemeClr val="dk1"/>
                </a:gs>
                <a:gs pos="73000">
                  <a:schemeClr val="dk2"/>
                </a:gs>
                <a:gs pos="87000">
                  <a:schemeClr val="lt2"/>
                </a:gs>
                <a:gs pos="100000">
                  <a:schemeClr val="dk2"/>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5" name="Google Shape;2565;p47"/>
            <p:cNvSpPr/>
            <p:nvPr/>
          </p:nvSpPr>
          <p:spPr>
            <a:xfrm>
              <a:off x="4164925" y="1711025"/>
              <a:ext cx="810725" cy="493600"/>
            </a:xfrm>
            <a:custGeom>
              <a:avLst/>
              <a:gdLst/>
              <a:ahLst/>
              <a:cxnLst/>
              <a:rect l="l" t="t" r="r" b="b"/>
              <a:pathLst>
                <a:path w="32429" h="19744" extrusionOk="0">
                  <a:moveTo>
                    <a:pt x="5560" y="1"/>
                  </a:moveTo>
                  <a:cubicBezTo>
                    <a:pt x="4131" y="1"/>
                    <a:pt x="3075" y="321"/>
                    <a:pt x="2499" y="1053"/>
                  </a:cubicBezTo>
                  <a:cubicBezTo>
                    <a:pt x="875" y="3105"/>
                    <a:pt x="1" y="9028"/>
                    <a:pt x="2499" y="11553"/>
                  </a:cubicBezTo>
                  <a:cubicBezTo>
                    <a:pt x="4329" y="13408"/>
                    <a:pt x="20928" y="19744"/>
                    <a:pt x="25117" y="19744"/>
                  </a:cubicBezTo>
                  <a:cubicBezTo>
                    <a:pt x="25340" y="19744"/>
                    <a:pt x="25527" y="19726"/>
                    <a:pt x="25676" y="19689"/>
                  </a:cubicBezTo>
                  <a:cubicBezTo>
                    <a:pt x="28620" y="18939"/>
                    <a:pt x="32429" y="13872"/>
                    <a:pt x="32286" y="11696"/>
                  </a:cubicBezTo>
                  <a:cubicBezTo>
                    <a:pt x="32152" y="9519"/>
                    <a:pt x="32018" y="8653"/>
                    <a:pt x="22455" y="4898"/>
                  </a:cubicBezTo>
                  <a:cubicBezTo>
                    <a:pt x="15549" y="2177"/>
                    <a:pt x="9286" y="1"/>
                    <a:pt x="5560"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6" name="Google Shape;2566;p47"/>
            <p:cNvSpPr/>
            <p:nvPr/>
          </p:nvSpPr>
          <p:spPr>
            <a:xfrm>
              <a:off x="4177650" y="1738400"/>
              <a:ext cx="758525" cy="461925"/>
            </a:xfrm>
            <a:custGeom>
              <a:avLst/>
              <a:gdLst/>
              <a:ahLst/>
              <a:cxnLst/>
              <a:rect l="l" t="t" r="r" b="b"/>
              <a:pathLst>
                <a:path w="30341" h="18477" extrusionOk="0">
                  <a:moveTo>
                    <a:pt x="5196" y="0"/>
                  </a:moveTo>
                  <a:cubicBezTo>
                    <a:pt x="3859" y="0"/>
                    <a:pt x="2870" y="299"/>
                    <a:pt x="2329" y="984"/>
                  </a:cubicBezTo>
                  <a:cubicBezTo>
                    <a:pt x="812" y="2902"/>
                    <a:pt x="0" y="8451"/>
                    <a:pt x="2329" y="10806"/>
                  </a:cubicBezTo>
                  <a:cubicBezTo>
                    <a:pt x="4048" y="12542"/>
                    <a:pt x="19575" y="18476"/>
                    <a:pt x="23500" y="18476"/>
                  </a:cubicBezTo>
                  <a:cubicBezTo>
                    <a:pt x="23709" y="18476"/>
                    <a:pt x="23885" y="18459"/>
                    <a:pt x="24025" y="18424"/>
                  </a:cubicBezTo>
                  <a:cubicBezTo>
                    <a:pt x="26781" y="17728"/>
                    <a:pt x="30341" y="12982"/>
                    <a:pt x="30216" y="10948"/>
                  </a:cubicBezTo>
                  <a:cubicBezTo>
                    <a:pt x="30082" y="8906"/>
                    <a:pt x="29957" y="8094"/>
                    <a:pt x="21009" y="4579"/>
                  </a:cubicBezTo>
                  <a:cubicBezTo>
                    <a:pt x="14547" y="2038"/>
                    <a:pt x="8686" y="0"/>
                    <a:pt x="5196" y="0"/>
                  </a:cubicBezTo>
                  <a:close/>
                </a:path>
              </a:pathLst>
            </a:custGeom>
            <a:gradFill>
              <a:gsLst>
                <a:gs pos="0">
                  <a:schemeClr val="accent5"/>
                </a:gs>
                <a:gs pos="25000">
                  <a:schemeClr val="lt2"/>
                </a:gs>
                <a:gs pos="50000">
                  <a:schemeClr val="dk2"/>
                </a:gs>
                <a:gs pos="100000">
                  <a:schemeClr val="dk1"/>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7" name="Google Shape;2567;p47"/>
            <p:cNvSpPr/>
            <p:nvPr/>
          </p:nvSpPr>
          <p:spPr>
            <a:xfrm>
              <a:off x="4567275" y="1801775"/>
              <a:ext cx="217025" cy="398475"/>
            </a:xfrm>
            <a:custGeom>
              <a:avLst/>
              <a:gdLst/>
              <a:ahLst/>
              <a:cxnLst/>
              <a:rect l="l" t="t" r="r" b="b"/>
              <a:pathLst>
                <a:path w="8681" h="15939" extrusionOk="0">
                  <a:moveTo>
                    <a:pt x="0" y="1"/>
                  </a:moveTo>
                  <a:lnTo>
                    <a:pt x="3078" y="14953"/>
                  </a:lnTo>
                  <a:cubicBezTo>
                    <a:pt x="5172" y="15559"/>
                    <a:pt x="6928" y="15939"/>
                    <a:pt x="7925" y="15939"/>
                  </a:cubicBezTo>
                  <a:cubicBezTo>
                    <a:pt x="8130" y="15939"/>
                    <a:pt x="8303" y="15923"/>
                    <a:pt x="8440" y="15889"/>
                  </a:cubicBezTo>
                  <a:cubicBezTo>
                    <a:pt x="8520" y="15863"/>
                    <a:pt x="8600" y="15845"/>
                    <a:pt x="8681" y="15809"/>
                  </a:cubicBezTo>
                  <a:lnTo>
                    <a:pt x="5888" y="2222"/>
                  </a:lnTo>
                  <a:cubicBezTo>
                    <a:pt x="5737" y="2160"/>
                    <a:pt x="5585" y="2106"/>
                    <a:pt x="5424" y="2044"/>
                  </a:cubicBezTo>
                  <a:cubicBezTo>
                    <a:pt x="3551" y="1303"/>
                    <a:pt x="1731" y="608"/>
                    <a:pt x="0" y="1"/>
                  </a:cubicBezTo>
                  <a:close/>
                </a:path>
              </a:pathLst>
            </a:custGeom>
            <a:solidFill>
              <a:srgbClr val="FFFFFF">
                <a:alpha val="2976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8" name="Google Shape;2568;p47"/>
            <p:cNvSpPr/>
            <p:nvPr/>
          </p:nvSpPr>
          <p:spPr>
            <a:xfrm>
              <a:off x="4410925" y="1753400"/>
              <a:ext cx="146325" cy="394775"/>
            </a:xfrm>
            <a:custGeom>
              <a:avLst/>
              <a:gdLst/>
              <a:ahLst/>
              <a:cxnLst/>
              <a:rect l="l" t="t" r="r" b="b"/>
              <a:pathLst>
                <a:path w="5853" h="15791" extrusionOk="0">
                  <a:moveTo>
                    <a:pt x="1" y="0"/>
                  </a:moveTo>
                  <a:lnTo>
                    <a:pt x="3052" y="14800"/>
                  </a:lnTo>
                  <a:cubicBezTo>
                    <a:pt x="3988" y="15139"/>
                    <a:pt x="4925" y="15478"/>
                    <a:pt x="5853" y="15790"/>
                  </a:cubicBezTo>
                  <a:lnTo>
                    <a:pt x="2757" y="767"/>
                  </a:lnTo>
                  <a:cubicBezTo>
                    <a:pt x="1785" y="464"/>
                    <a:pt x="866" y="205"/>
                    <a:pt x="1" y="0"/>
                  </a:cubicBezTo>
                  <a:close/>
                </a:path>
              </a:pathLst>
            </a:custGeom>
            <a:solidFill>
              <a:srgbClr val="FFFFFF">
                <a:alpha val="2976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9" name="Google Shape;2569;p47"/>
            <p:cNvSpPr/>
            <p:nvPr/>
          </p:nvSpPr>
          <p:spPr>
            <a:xfrm>
              <a:off x="4520225" y="1316025"/>
              <a:ext cx="514750" cy="484450"/>
            </a:xfrm>
            <a:custGeom>
              <a:avLst/>
              <a:gdLst/>
              <a:ahLst/>
              <a:cxnLst/>
              <a:rect l="l" t="t" r="r" b="b"/>
              <a:pathLst>
                <a:path w="20590" h="19378" extrusionOk="0">
                  <a:moveTo>
                    <a:pt x="14417" y="1"/>
                  </a:moveTo>
                  <a:cubicBezTo>
                    <a:pt x="10312" y="1"/>
                    <a:pt x="6253" y="2041"/>
                    <a:pt x="3845" y="5452"/>
                  </a:cubicBezTo>
                  <a:cubicBezTo>
                    <a:pt x="116" y="10742"/>
                    <a:pt x="0" y="17656"/>
                    <a:pt x="0" y="17656"/>
                  </a:cubicBezTo>
                  <a:lnTo>
                    <a:pt x="5112" y="19377"/>
                  </a:lnTo>
                  <a:cubicBezTo>
                    <a:pt x="7183" y="3395"/>
                    <a:pt x="14653" y="1312"/>
                    <a:pt x="18406" y="1312"/>
                  </a:cubicBezTo>
                  <a:cubicBezTo>
                    <a:pt x="19729" y="1312"/>
                    <a:pt x="20590" y="1571"/>
                    <a:pt x="20590" y="1571"/>
                  </a:cubicBezTo>
                  <a:lnTo>
                    <a:pt x="18493" y="768"/>
                  </a:lnTo>
                  <a:cubicBezTo>
                    <a:pt x="17521" y="402"/>
                    <a:pt x="16504" y="135"/>
                    <a:pt x="15469" y="46"/>
                  </a:cubicBezTo>
                  <a:cubicBezTo>
                    <a:pt x="15119" y="15"/>
                    <a:pt x="14768" y="1"/>
                    <a:pt x="14417" y="1"/>
                  </a:cubicBezTo>
                  <a:close/>
                </a:path>
              </a:pathLst>
            </a:custGeom>
            <a:gradFill>
              <a:gsLst>
                <a:gs pos="0">
                  <a:schemeClr val="dk2"/>
                </a:gs>
                <a:gs pos="14000">
                  <a:schemeClr val="dk1"/>
                </a:gs>
                <a:gs pos="73000">
                  <a:schemeClr val="dk2"/>
                </a:gs>
                <a:gs pos="87000">
                  <a:schemeClr val="lt2"/>
                </a:gs>
                <a:gs pos="100000">
                  <a:schemeClr val="dk2"/>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70" name="Google Shape;2570;p47"/>
            <p:cNvSpPr/>
            <p:nvPr/>
          </p:nvSpPr>
          <p:spPr>
            <a:xfrm>
              <a:off x="4962700" y="1672875"/>
              <a:ext cx="416850" cy="463700"/>
            </a:xfrm>
            <a:custGeom>
              <a:avLst/>
              <a:gdLst/>
              <a:ahLst/>
              <a:cxnLst/>
              <a:rect l="l" t="t" r="r" b="b"/>
              <a:pathLst>
                <a:path w="16674" h="18548" extrusionOk="0">
                  <a:moveTo>
                    <a:pt x="9573" y="1"/>
                  </a:moveTo>
                  <a:lnTo>
                    <a:pt x="9573" y="1"/>
                  </a:lnTo>
                  <a:cubicBezTo>
                    <a:pt x="16674" y="6700"/>
                    <a:pt x="2712" y="12544"/>
                    <a:pt x="2712" y="12544"/>
                  </a:cubicBezTo>
                  <a:lnTo>
                    <a:pt x="0" y="18547"/>
                  </a:lnTo>
                  <a:cubicBezTo>
                    <a:pt x="0" y="18547"/>
                    <a:pt x="8163" y="16995"/>
                    <a:pt x="12124" y="10902"/>
                  </a:cubicBezTo>
                  <a:cubicBezTo>
                    <a:pt x="15862" y="5157"/>
                    <a:pt x="9574" y="2"/>
                    <a:pt x="9573" y="1"/>
                  </a:cubicBezTo>
                  <a:close/>
                </a:path>
              </a:pathLst>
            </a:custGeom>
            <a:gradFill>
              <a:gsLst>
                <a:gs pos="0">
                  <a:schemeClr val="dk2"/>
                </a:gs>
                <a:gs pos="14000">
                  <a:schemeClr val="dk1"/>
                </a:gs>
                <a:gs pos="73000">
                  <a:schemeClr val="dk2"/>
                </a:gs>
                <a:gs pos="87000">
                  <a:schemeClr val="lt2"/>
                </a:gs>
                <a:gs pos="100000">
                  <a:schemeClr val="dk2"/>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571" name="Google Shape;2571;p47"/>
          <p:cNvSpPr/>
          <p:nvPr/>
        </p:nvSpPr>
        <p:spPr>
          <a:xfrm>
            <a:off x="2700515" y="5719769"/>
            <a:ext cx="4958173" cy="838035"/>
          </a:xfrm>
          <a:prstGeom prst="rect">
            <a:avLst/>
          </a:prstGeom>
        </p:spPr>
        <p:txBody>
          <a:bodyPr>
            <a:prstTxWarp prst="textPlain">
              <a:avLst/>
            </a:prstTxWarp>
          </a:bodyPr>
          <a:lstStyle/>
          <a:p>
            <a:pPr algn="ctr" defTabSz="1219170">
              <a:buClr>
                <a:srgbClr val="000000"/>
              </a:buClr>
            </a:pPr>
            <a:r>
              <a:rPr lang="en-US" sz="1867" b="1" kern="0" dirty="0">
                <a:ln w="9525" cap="flat" cmpd="sng">
                  <a:solidFill>
                    <a:srgbClr val="5F5F5F"/>
                  </a:solidFill>
                  <a:prstDash val="solid"/>
                  <a:round/>
                  <a:headEnd type="none" w="sm" len="sm"/>
                  <a:tailEnd type="none" w="sm" len="sm"/>
                </a:ln>
                <a:noFill/>
                <a:latin typeface="Zen Dots"/>
                <a:cs typeface="Arial"/>
                <a:sym typeface="Arial"/>
              </a:rPr>
              <a:t>UALR</a:t>
            </a:r>
            <a:endParaRPr sz="1867" b="1" kern="0" dirty="0">
              <a:ln w="9525" cap="flat" cmpd="sng">
                <a:solidFill>
                  <a:srgbClr val="5F5F5F"/>
                </a:solidFill>
                <a:prstDash val="solid"/>
                <a:round/>
                <a:headEnd type="none" w="sm" len="sm"/>
                <a:tailEnd type="none" w="sm" len="sm"/>
              </a:ln>
              <a:noFill/>
              <a:latin typeface="Zen Dots"/>
              <a:cs typeface="Arial"/>
              <a:sym typeface="Arial"/>
            </a:endParaRPr>
          </a:p>
        </p:txBody>
      </p:sp>
    </p:spTree>
    <p:extLst>
      <p:ext uri="{BB962C8B-B14F-4D97-AF65-F5344CB8AC3E}">
        <p14:creationId xmlns:p14="http://schemas.microsoft.com/office/powerpoint/2010/main" val="392732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40"/>
        <p:cNvGrpSpPr/>
        <p:nvPr/>
      </p:nvGrpSpPr>
      <p:grpSpPr>
        <a:xfrm>
          <a:off x="0" y="0"/>
          <a:ext cx="0" cy="0"/>
          <a:chOff x="0" y="0"/>
          <a:chExt cx="0" cy="0"/>
        </a:xfrm>
      </p:grpSpPr>
      <p:sp>
        <p:nvSpPr>
          <p:cNvPr id="2541" name="Google Shape;2541;p47"/>
          <p:cNvSpPr txBox="1">
            <a:spLocks noGrp="1"/>
          </p:cNvSpPr>
          <p:nvPr>
            <p:ph type="title"/>
          </p:nvPr>
        </p:nvSpPr>
        <p:spPr>
          <a:xfrm>
            <a:off x="1415800" y="3819072"/>
            <a:ext cx="7527600" cy="856800"/>
          </a:xfrm>
          <a:prstGeom prst="rect">
            <a:avLst/>
          </a:prstGeom>
        </p:spPr>
        <p:txBody>
          <a:bodyPr spcFirstLastPara="1" wrap="square" lIns="152400" tIns="121900" rIns="121900" bIns="121900" anchor="b" anchorCtr="0">
            <a:noAutofit/>
          </a:bodyPr>
          <a:lstStyle/>
          <a:p>
            <a:r>
              <a:rPr lang="en" dirty="0"/>
              <a:t>—Claude Shannon</a:t>
            </a:r>
            <a:endParaRPr dirty="0"/>
          </a:p>
        </p:txBody>
      </p:sp>
      <p:sp>
        <p:nvSpPr>
          <p:cNvPr id="2542" name="Google Shape;2542;p47"/>
          <p:cNvSpPr txBox="1">
            <a:spLocks noGrp="1"/>
          </p:cNvSpPr>
          <p:nvPr>
            <p:ph type="subTitle" idx="1"/>
          </p:nvPr>
        </p:nvSpPr>
        <p:spPr>
          <a:xfrm>
            <a:off x="1415800" y="2181767"/>
            <a:ext cx="7527600" cy="1738800"/>
          </a:xfrm>
          <a:prstGeom prst="rect">
            <a:avLst/>
          </a:prstGeom>
        </p:spPr>
        <p:txBody>
          <a:bodyPr spcFirstLastPara="1" wrap="square" lIns="121900" tIns="121900" rIns="121900" bIns="121900" anchor="t" anchorCtr="0">
            <a:noAutofit/>
          </a:bodyPr>
          <a:lstStyle/>
          <a:p>
            <a:pPr marL="0" indent="0"/>
            <a:r>
              <a:rPr lang="en" dirty="0"/>
              <a:t>“</a:t>
            </a:r>
            <a:r>
              <a:rPr lang="en-US" dirty="0"/>
              <a:t>I visualize a time when we will be to robots what dogs are to humans, and I’m rooting for the machines.”</a:t>
            </a:r>
            <a:endParaRPr dirty="0"/>
          </a:p>
        </p:txBody>
      </p:sp>
      <p:sp>
        <p:nvSpPr>
          <p:cNvPr id="2543" name="Google Shape;2543;p47"/>
          <p:cNvSpPr/>
          <p:nvPr/>
        </p:nvSpPr>
        <p:spPr>
          <a:xfrm rot="-5400000">
            <a:off x="-445400" y="3133800"/>
            <a:ext cx="1980800" cy="590400"/>
          </a:xfrm>
          <a:prstGeom prst="homePlate">
            <a:avLst>
              <a:gd name="adj" fmla="val 50000"/>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44" name="Google Shape;2544;p47"/>
          <p:cNvSpPr/>
          <p:nvPr/>
        </p:nvSpPr>
        <p:spPr>
          <a:xfrm rot="5400000">
            <a:off x="18987" y="3464791"/>
            <a:ext cx="1234693" cy="205799"/>
          </a:xfrm>
          <a:prstGeom prst="rect">
            <a:avLst/>
          </a:prstGeom>
        </p:spPr>
        <p:txBody>
          <a:bodyPr>
            <a:prstTxWarp prst="textPlain">
              <a:avLst/>
            </a:prstTxWarp>
          </a:bodyPr>
          <a:lstStyle/>
          <a:p>
            <a:pPr algn="ctr" defTabSz="1219170">
              <a:buClr>
                <a:srgbClr val="000000"/>
              </a:buClr>
            </a:pPr>
            <a:r>
              <a:rPr sz="1867" b="1" i="1" kern="0">
                <a:solidFill>
                  <a:srgbClr val="FFFFFF"/>
                </a:solidFill>
                <a:latin typeface="Zen Dots"/>
                <a:cs typeface="Arial"/>
                <a:sym typeface="Arial"/>
              </a:rPr>
              <a:t>CYBER</a:t>
            </a:r>
          </a:p>
        </p:txBody>
      </p:sp>
      <p:sp>
        <p:nvSpPr>
          <p:cNvPr id="2545" name="Google Shape;2545;p47"/>
          <p:cNvSpPr/>
          <p:nvPr/>
        </p:nvSpPr>
        <p:spPr>
          <a:xfrm rot="5400000">
            <a:off x="-204222" y="3508689"/>
            <a:ext cx="1227963" cy="118000"/>
          </a:xfrm>
          <a:prstGeom prst="rect">
            <a:avLst/>
          </a:prstGeom>
        </p:spPr>
        <p:txBody>
          <a:bodyPr>
            <a:prstTxWarp prst="textPlain">
              <a:avLst/>
            </a:prstTxWarp>
          </a:bodyPr>
          <a:lstStyle/>
          <a:p>
            <a:pPr algn="ctr" defTabSz="1219170">
              <a:buClr>
                <a:srgbClr val="000000"/>
              </a:buClr>
            </a:pPr>
            <a:r>
              <a:rPr sz="1867" b="1" kern="0">
                <a:solidFill>
                  <a:srgbClr val="FFFFFF"/>
                </a:solidFill>
                <a:latin typeface="Zen Dots"/>
                <a:cs typeface="Arial"/>
                <a:sym typeface="Arial"/>
              </a:rPr>
              <a:t>FUTURISTIC</a:t>
            </a:r>
          </a:p>
        </p:txBody>
      </p:sp>
      <p:grpSp>
        <p:nvGrpSpPr>
          <p:cNvPr id="2546" name="Google Shape;2546;p47"/>
          <p:cNvGrpSpPr/>
          <p:nvPr/>
        </p:nvGrpSpPr>
        <p:grpSpPr>
          <a:xfrm>
            <a:off x="9671655" y="1128534"/>
            <a:ext cx="683397" cy="612505"/>
            <a:chOff x="7951961" y="1199310"/>
            <a:chExt cx="208387" cy="186770"/>
          </a:xfrm>
        </p:grpSpPr>
        <p:sp>
          <p:nvSpPr>
            <p:cNvPr id="2547" name="Google Shape;2547;p47"/>
            <p:cNvSpPr/>
            <p:nvPr/>
          </p:nvSpPr>
          <p:spPr>
            <a:xfrm>
              <a:off x="8014477" y="1199310"/>
              <a:ext cx="145871" cy="127367"/>
            </a:xfrm>
            <a:custGeom>
              <a:avLst/>
              <a:gdLst/>
              <a:ahLst/>
              <a:cxnLst/>
              <a:rect l="l" t="t" r="r" b="b"/>
              <a:pathLst>
                <a:path w="1687" h="1473" extrusionOk="0">
                  <a:moveTo>
                    <a:pt x="1062" y="1"/>
                  </a:moveTo>
                  <a:lnTo>
                    <a:pt x="0" y="242"/>
                  </a:lnTo>
                  <a:lnTo>
                    <a:pt x="616" y="1473"/>
                  </a:lnTo>
                  <a:lnTo>
                    <a:pt x="1686" y="1232"/>
                  </a:lnTo>
                  <a:lnTo>
                    <a:pt x="1062"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48" name="Google Shape;2548;p47"/>
            <p:cNvSpPr/>
            <p:nvPr/>
          </p:nvSpPr>
          <p:spPr>
            <a:xfrm>
              <a:off x="8005225" y="1305838"/>
              <a:ext cx="155123" cy="80242"/>
            </a:xfrm>
            <a:custGeom>
              <a:avLst/>
              <a:gdLst/>
              <a:ahLst/>
              <a:cxnLst/>
              <a:rect l="l" t="t" r="r" b="b"/>
              <a:pathLst>
                <a:path w="1794" h="928" extrusionOk="0">
                  <a:moveTo>
                    <a:pt x="1793" y="0"/>
                  </a:moveTo>
                  <a:lnTo>
                    <a:pt x="723" y="241"/>
                  </a:lnTo>
                  <a:lnTo>
                    <a:pt x="0" y="928"/>
                  </a:lnTo>
                  <a:lnTo>
                    <a:pt x="1071" y="687"/>
                  </a:lnTo>
                  <a:lnTo>
                    <a:pt x="1793"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49" name="Google Shape;2549;p47"/>
            <p:cNvSpPr/>
            <p:nvPr/>
          </p:nvSpPr>
          <p:spPr>
            <a:xfrm>
              <a:off x="7951961" y="1220149"/>
              <a:ext cx="115780" cy="165931"/>
            </a:xfrm>
            <a:custGeom>
              <a:avLst/>
              <a:gdLst/>
              <a:ahLst/>
              <a:cxnLst/>
              <a:rect l="l" t="t" r="r" b="b"/>
              <a:pathLst>
                <a:path w="1339" h="1919" extrusionOk="0">
                  <a:moveTo>
                    <a:pt x="723" y="1"/>
                  </a:moveTo>
                  <a:lnTo>
                    <a:pt x="1" y="688"/>
                  </a:lnTo>
                  <a:lnTo>
                    <a:pt x="616" y="1919"/>
                  </a:lnTo>
                  <a:lnTo>
                    <a:pt x="1339" y="1232"/>
                  </a:lnTo>
                  <a:lnTo>
                    <a:pt x="72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550" name="Google Shape;2550;p47"/>
          <p:cNvGrpSpPr/>
          <p:nvPr/>
        </p:nvGrpSpPr>
        <p:grpSpPr>
          <a:xfrm rot="-2258913">
            <a:off x="10538056" y="2277255"/>
            <a:ext cx="907717" cy="908599"/>
            <a:chOff x="7855550" y="1588414"/>
            <a:chExt cx="445221" cy="445653"/>
          </a:xfrm>
        </p:grpSpPr>
        <p:sp>
          <p:nvSpPr>
            <p:cNvPr id="2551" name="Google Shape;2551;p47"/>
            <p:cNvSpPr/>
            <p:nvPr/>
          </p:nvSpPr>
          <p:spPr>
            <a:xfrm>
              <a:off x="7855550" y="1588414"/>
              <a:ext cx="445221" cy="445653"/>
            </a:xfrm>
            <a:custGeom>
              <a:avLst/>
              <a:gdLst/>
              <a:ahLst/>
              <a:cxnLst/>
              <a:rect l="l" t="t" r="r" b="b"/>
              <a:pathLst>
                <a:path w="5149" h="5154" extrusionOk="0">
                  <a:moveTo>
                    <a:pt x="2954" y="1"/>
                  </a:moveTo>
                  <a:cubicBezTo>
                    <a:pt x="2225" y="1"/>
                    <a:pt x="1116" y="262"/>
                    <a:pt x="607" y="532"/>
                  </a:cubicBezTo>
                  <a:cubicBezTo>
                    <a:pt x="607" y="532"/>
                    <a:pt x="1" y="1032"/>
                    <a:pt x="304" y="1987"/>
                  </a:cubicBezTo>
                  <a:cubicBezTo>
                    <a:pt x="338" y="2122"/>
                    <a:pt x="468" y="2201"/>
                    <a:pt x="604" y="2201"/>
                  </a:cubicBezTo>
                  <a:cubicBezTo>
                    <a:pt x="611" y="2201"/>
                    <a:pt x="618" y="2201"/>
                    <a:pt x="625" y="2201"/>
                  </a:cubicBezTo>
                  <a:lnTo>
                    <a:pt x="1624" y="2076"/>
                  </a:lnTo>
                  <a:lnTo>
                    <a:pt x="3150" y="3905"/>
                  </a:lnTo>
                  <a:lnTo>
                    <a:pt x="2864" y="4681"/>
                  </a:lnTo>
                  <a:cubicBezTo>
                    <a:pt x="2802" y="4832"/>
                    <a:pt x="2882" y="5002"/>
                    <a:pt x="3025" y="5064"/>
                  </a:cubicBezTo>
                  <a:cubicBezTo>
                    <a:pt x="3144" y="5113"/>
                    <a:pt x="3293" y="5153"/>
                    <a:pt x="3462" y="5153"/>
                  </a:cubicBezTo>
                  <a:cubicBezTo>
                    <a:pt x="3698" y="5153"/>
                    <a:pt x="3971" y="5073"/>
                    <a:pt x="4247" y="4823"/>
                  </a:cubicBezTo>
                  <a:cubicBezTo>
                    <a:pt x="4889" y="4235"/>
                    <a:pt x="5148" y="2192"/>
                    <a:pt x="4880" y="1835"/>
                  </a:cubicBezTo>
                  <a:cubicBezTo>
                    <a:pt x="4613" y="1487"/>
                    <a:pt x="4158" y="1719"/>
                    <a:pt x="3944" y="1478"/>
                  </a:cubicBezTo>
                  <a:cubicBezTo>
                    <a:pt x="3730" y="1237"/>
                    <a:pt x="3962" y="470"/>
                    <a:pt x="3569" y="131"/>
                  </a:cubicBezTo>
                  <a:cubicBezTo>
                    <a:pt x="3458" y="39"/>
                    <a:pt x="3234" y="1"/>
                    <a:pt x="295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2" name="Google Shape;2552;p47"/>
            <p:cNvSpPr/>
            <p:nvPr/>
          </p:nvSpPr>
          <p:spPr>
            <a:xfrm>
              <a:off x="8133283" y="1589624"/>
              <a:ext cx="152010" cy="185040"/>
            </a:xfrm>
            <a:custGeom>
              <a:avLst/>
              <a:gdLst/>
              <a:ahLst/>
              <a:cxnLst/>
              <a:rect l="l" t="t" r="r" b="b"/>
              <a:pathLst>
                <a:path w="1758" h="2140" extrusionOk="0">
                  <a:moveTo>
                    <a:pt x="0" y="1"/>
                  </a:moveTo>
                  <a:cubicBezTo>
                    <a:pt x="0" y="501"/>
                    <a:pt x="63" y="1384"/>
                    <a:pt x="437" y="1776"/>
                  </a:cubicBezTo>
                  <a:cubicBezTo>
                    <a:pt x="717" y="2064"/>
                    <a:pt x="1177" y="2140"/>
                    <a:pt x="1561" y="2140"/>
                  </a:cubicBezTo>
                  <a:cubicBezTo>
                    <a:pt x="1629" y="2140"/>
                    <a:pt x="1695" y="2137"/>
                    <a:pt x="1758" y="2133"/>
                  </a:cubicBezTo>
                  <a:cubicBezTo>
                    <a:pt x="1740" y="1990"/>
                    <a:pt x="1713" y="1883"/>
                    <a:pt x="1668" y="1821"/>
                  </a:cubicBezTo>
                  <a:cubicBezTo>
                    <a:pt x="1401" y="1473"/>
                    <a:pt x="946" y="1705"/>
                    <a:pt x="732" y="1464"/>
                  </a:cubicBezTo>
                  <a:cubicBezTo>
                    <a:pt x="518" y="1223"/>
                    <a:pt x="750" y="456"/>
                    <a:pt x="357" y="117"/>
                  </a:cubicBezTo>
                  <a:cubicBezTo>
                    <a:pt x="286" y="63"/>
                    <a:pt x="161" y="19"/>
                    <a:pt x="0" y="1"/>
                  </a:cubicBezTo>
                  <a:close/>
                </a:path>
              </a:pathLst>
            </a:custGeom>
            <a:solidFill>
              <a:srgbClr val="FFFFFF">
                <a:alpha val="2976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3" name="Google Shape;2553;p47"/>
            <p:cNvSpPr/>
            <p:nvPr/>
          </p:nvSpPr>
          <p:spPr>
            <a:xfrm>
              <a:off x="8068433" y="1631561"/>
              <a:ext cx="71854" cy="78253"/>
            </a:xfrm>
            <a:custGeom>
              <a:avLst/>
              <a:gdLst/>
              <a:ahLst/>
              <a:cxnLst/>
              <a:rect l="l" t="t" r="r" b="b"/>
              <a:pathLst>
                <a:path w="831" h="905" extrusionOk="0">
                  <a:moveTo>
                    <a:pt x="324" y="0"/>
                  </a:moveTo>
                  <a:cubicBezTo>
                    <a:pt x="287" y="0"/>
                    <a:pt x="250" y="8"/>
                    <a:pt x="215" y="24"/>
                  </a:cubicBezTo>
                  <a:cubicBezTo>
                    <a:pt x="45" y="105"/>
                    <a:pt x="1" y="363"/>
                    <a:pt x="117" y="595"/>
                  </a:cubicBezTo>
                  <a:cubicBezTo>
                    <a:pt x="203" y="781"/>
                    <a:pt x="363" y="904"/>
                    <a:pt x="511" y="904"/>
                  </a:cubicBezTo>
                  <a:cubicBezTo>
                    <a:pt x="547" y="904"/>
                    <a:pt x="583" y="897"/>
                    <a:pt x="616" y="881"/>
                  </a:cubicBezTo>
                  <a:cubicBezTo>
                    <a:pt x="786" y="801"/>
                    <a:pt x="831" y="542"/>
                    <a:pt x="723" y="310"/>
                  </a:cubicBezTo>
                  <a:cubicBezTo>
                    <a:pt x="631" y="118"/>
                    <a:pt x="471" y="0"/>
                    <a:pt x="32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4" name="Google Shape;2554;p47"/>
            <p:cNvSpPr/>
            <p:nvPr/>
          </p:nvSpPr>
          <p:spPr>
            <a:xfrm>
              <a:off x="8104749" y="1614527"/>
              <a:ext cx="71768" cy="78340"/>
            </a:xfrm>
            <a:custGeom>
              <a:avLst/>
              <a:gdLst/>
              <a:ahLst/>
              <a:cxnLst/>
              <a:rect l="l" t="t" r="r" b="b"/>
              <a:pathLst>
                <a:path w="830" h="906" extrusionOk="0">
                  <a:moveTo>
                    <a:pt x="320" y="1"/>
                  </a:moveTo>
                  <a:cubicBezTo>
                    <a:pt x="283" y="1"/>
                    <a:pt x="247" y="9"/>
                    <a:pt x="214" y="25"/>
                  </a:cubicBezTo>
                  <a:cubicBezTo>
                    <a:pt x="45" y="105"/>
                    <a:pt x="0" y="364"/>
                    <a:pt x="107" y="596"/>
                  </a:cubicBezTo>
                  <a:cubicBezTo>
                    <a:pt x="200" y="782"/>
                    <a:pt x="362" y="905"/>
                    <a:pt x="510" y="905"/>
                  </a:cubicBezTo>
                  <a:cubicBezTo>
                    <a:pt x="546" y="905"/>
                    <a:pt x="582" y="898"/>
                    <a:pt x="616" y="882"/>
                  </a:cubicBezTo>
                  <a:cubicBezTo>
                    <a:pt x="785" y="801"/>
                    <a:pt x="830" y="543"/>
                    <a:pt x="714" y="311"/>
                  </a:cubicBezTo>
                  <a:cubicBezTo>
                    <a:pt x="629" y="119"/>
                    <a:pt x="465" y="1"/>
                    <a:pt x="320"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5" name="Google Shape;2555;p47"/>
            <p:cNvSpPr/>
            <p:nvPr/>
          </p:nvSpPr>
          <p:spPr>
            <a:xfrm>
              <a:off x="8194157" y="1791612"/>
              <a:ext cx="51794" cy="55599"/>
            </a:xfrm>
            <a:custGeom>
              <a:avLst/>
              <a:gdLst/>
              <a:ahLst/>
              <a:cxnLst/>
              <a:rect l="l" t="t" r="r" b="b"/>
              <a:pathLst>
                <a:path w="599" h="643" extrusionOk="0">
                  <a:moveTo>
                    <a:pt x="238" y="0"/>
                  </a:moveTo>
                  <a:cubicBezTo>
                    <a:pt x="209" y="0"/>
                    <a:pt x="180" y="7"/>
                    <a:pt x="153" y="20"/>
                  </a:cubicBezTo>
                  <a:cubicBezTo>
                    <a:pt x="37" y="74"/>
                    <a:pt x="1" y="261"/>
                    <a:pt x="81" y="422"/>
                  </a:cubicBezTo>
                  <a:cubicBezTo>
                    <a:pt x="146" y="558"/>
                    <a:pt x="262" y="642"/>
                    <a:pt x="370" y="642"/>
                  </a:cubicBezTo>
                  <a:cubicBezTo>
                    <a:pt x="397" y="642"/>
                    <a:pt x="423" y="637"/>
                    <a:pt x="447" y="627"/>
                  </a:cubicBezTo>
                  <a:cubicBezTo>
                    <a:pt x="563" y="573"/>
                    <a:pt x="599" y="386"/>
                    <a:pt x="518" y="216"/>
                  </a:cubicBezTo>
                  <a:cubicBezTo>
                    <a:pt x="456" y="84"/>
                    <a:pt x="343" y="0"/>
                    <a:pt x="23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6" name="Google Shape;2556;p47"/>
            <p:cNvSpPr/>
            <p:nvPr/>
          </p:nvSpPr>
          <p:spPr>
            <a:xfrm>
              <a:off x="8133283" y="1798876"/>
              <a:ext cx="51708" cy="55599"/>
            </a:xfrm>
            <a:custGeom>
              <a:avLst/>
              <a:gdLst/>
              <a:ahLst/>
              <a:cxnLst/>
              <a:rect l="l" t="t" r="r" b="b"/>
              <a:pathLst>
                <a:path w="598" h="643" extrusionOk="0">
                  <a:moveTo>
                    <a:pt x="229" y="1"/>
                  </a:moveTo>
                  <a:cubicBezTo>
                    <a:pt x="202" y="1"/>
                    <a:pt x="176" y="6"/>
                    <a:pt x="152" y="16"/>
                  </a:cubicBezTo>
                  <a:cubicBezTo>
                    <a:pt x="36" y="70"/>
                    <a:pt x="0" y="257"/>
                    <a:pt x="81" y="427"/>
                  </a:cubicBezTo>
                  <a:cubicBezTo>
                    <a:pt x="143" y="559"/>
                    <a:pt x="255" y="643"/>
                    <a:pt x="361" y="643"/>
                  </a:cubicBezTo>
                  <a:cubicBezTo>
                    <a:pt x="390" y="643"/>
                    <a:pt x="419" y="637"/>
                    <a:pt x="446" y="623"/>
                  </a:cubicBezTo>
                  <a:cubicBezTo>
                    <a:pt x="562" y="570"/>
                    <a:pt x="598" y="382"/>
                    <a:pt x="518" y="222"/>
                  </a:cubicBezTo>
                  <a:cubicBezTo>
                    <a:pt x="453" y="85"/>
                    <a:pt x="337" y="1"/>
                    <a:pt x="22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7" name="Google Shape;2557;p47"/>
            <p:cNvSpPr/>
            <p:nvPr/>
          </p:nvSpPr>
          <p:spPr>
            <a:xfrm>
              <a:off x="8059959" y="1727108"/>
              <a:ext cx="47125" cy="51794"/>
            </a:xfrm>
            <a:custGeom>
              <a:avLst/>
              <a:gdLst/>
              <a:ahLst/>
              <a:cxnLst/>
              <a:rect l="l" t="t" r="r" b="b"/>
              <a:pathLst>
                <a:path w="545" h="599" extrusionOk="0">
                  <a:moveTo>
                    <a:pt x="134" y="0"/>
                  </a:moveTo>
                  <a:cubicBezTo>
                    <a:pt x="109" y="0"/>
                    <a:pt x="84" y="8"/>
                    <a:pt x="63" y="26"/>
                  </a:cubicBezTo>
                  <a:cubicBezTo>
                    <a:pt x="10" y="61"/>
                    <a:pt x="1" y="142"/>
                    <a:pt x="36" y="195"/>
                  </a:cubicBezTo>
                  <a:lnTo>
                    <a:pt x="304" y="552"/>
                  </a:lnTo>
                  <a:cubicBezTo>
                    <a:pt x="329" y="582"/>
                    <a:pt x="366" y="598"/>
                    <a:pt x="403" y="598"/>
                  </a:cubicBezTo>
                  <a:cubicBezTo>
                    <a:pt x="431" y="598"/>
                    <a:pt x="459" y="589"/>
                    <a:pt x="482" y="570"/>
                  </a:cubicBezTo>
                  <a:cubicBezTo>
                    <a:pt x="536" y="534"/>
                    <a:pt x="545" y="454"/>
                    <a:pt x="500" y="400"/>
                  </a:cubicBezTo>
                  <a:lnTo>
                    <a:pt x="233" y="52"/>
                  </a:lnTo>
                  <a:cubicBezTo>
                    <a:pt x="211" y="20"/>
                    <a:pt x="172" y="0"/>
                    <a:pt x="13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8" name="Google Shape;2558;p47"/>
            <p:cNvSpPr/>
            <p:nvPr/>
          </p:nvSpPr>
          <p:spPr>
            <a:xfrm>
              <a:off x="8093941" y="1647385"/>
              <a:ext cx="48681" cy="33204"/>
            </a:xfrm>
            <a:custGeom>
              <a:avLst/>
              <a:gdLst/>
              <a:ahLst/>
              <a:cxnLst/>
              <a:rect l="l" t="t" r="r" b="b"/>
              <a:pathLst>
                <a:path w="563" h="384" extrusionOk="0">
                  <a:moveTo>
                    <a:pt x="425" y="1"/>
                  </a:moveTo>
                  <a:cubicBezTo>
                    <a:pt x="408" y="1"/>
                    <a:pt x="391" y="4"/>
                    <a:pt x="375" y="11"/>
                  </a:cubicBezTo>
                  <a:lnTo>
                    <a:pt x="81" y="154"/>
                  </a:lnTo>
                  <a:cubicBezTo>
                    <a:pt x="27" y="180"/>
                    <a:pt x="0" y="252"/>
                    <a:pt x="27" y="314"/>
                  </a:cubicBezTo>
                  <a:cubicBezTo>
                    <a:pt x="46" y="358"/>
                    <a:pt x="86" y="384"/>
                    <a:pt x="129" y="384"/>
                  </a:cubicBezTo>
                  <a:cubicBezTo>
                    <a:pt x="149" y="384"/>
                    <a:pt x="168" y="379"/>
                    <a:pt x="188" y="368"/>
                  </a:cubicBezTo>
                  <a:lnTo>
                    <a:pt x="482" y="234"/>
                  </a:lnTo>
                  <a:cubicBezTo>
                    <a:pt x="536" y="207"/>
                    <a:pt x="562" y="136"/>
                    <a:pt x="536" y="73"/>
                  </a:cubicBezTo>
                  <a:cubicBezTo>
                    <a:pt x="516" y="27"/>
                    <a:pt x="472" y="1"/>
                    <a:pt x="425"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9" name="Google Shape;2559;p47"/>
            <p:cNvSpPr/>
            <p:nvPr/>
          </p:nvSpPr>
          <p:spPr>
            <a:xfrm>
              <a:off x="8035316" y="1745612"/>
              <a:ext cx="47125" cy="51794"/>
            </a:xfrm>
            <a:custGeom>
              <a:avLst/>
              <a:gdLst/>
              <a:ahLst/>
              <a:cxnLst/>
              <a:rect l="l" t="t" r="r" b="b"/>
              <a:pathLst>
                <a:path w="545" h="599" extrusionOk="0">
                  <a:moveTo>
                    <a:pt x="133" y="0"/>
                  </a:moveTo>
                  <a:cubicBezTo>
                    <a:pt x="108" y="0"/>
                    <a:pt x="84" y="8"/>
                    <a:pt x="63" y="26"/>
                  </a:cubicBezTo>
                  <a:cubicBezTo>
                    <a:pt x="9" y="61"/>
                    <a:pt x="0" y="142"/>
                    <a:pt x="45" y="195"/>
                  </a:cubicBezTo>
                  <a:lnTo>
                    <a:pt x="312" y="552"/>
                  </a:lnTo>
                  <a:cubicBezTo>
                    <a:pt x="333" y="583"/>
                    <a:pt x="367" y="599"/>
                    <a:pt x="403" y="599"/>
                  </a:cubicBezTo>
                  <a:cubicBezTo>
                    <a:pt x="431" y="599"/>
                    <a:pt x="459" y="589"/>
                    <a:pt x="482" y="570"/>
                  </a:cubicBezTo>
                  <a:cubicBezTo>
                    <a:pt x="536" y="534"/>
                    <a:pt x="544" y="454"/>
                    <a:pt x="500" y="400"/>
                  </a:cubicBezTo>
                  <a:lnTo>
                    <a:pt x="232" y="53"/>
                  </a:lnTo>
                  <a:cubicBezTo>
                    <a:pt x="210" y="20"/>
                    <a:pt x="172" y="0"/>
                    <a:pt x="13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560" name="Google Shape;2560;p47"/>
          <p:cNvGrpSpPr/>
          <p:nvPr/>
        </p:nvGrpSpPr>
        <p:grpSpPr>
          <a:xfrm>
            <a:off x="8324964" y="3954595"/>
            <a:ext cx="2916233" cy="2133351"/>
            <a:chOff x="4164925" y="1316025"/>
            <a:chExt cx="1214625" cy="888600"/>
          </a:xfrm>
        </p:grpSpPr>
        <p:sp>
          <p:nvSpPr>
            <p:cNvPr id="2561" name="Google Shape;2561;p47"/>
            <p:cNvSpPr/>
            <p:nvPr/>
          </p:nvSpPr>
          <p:spPr>
            <a:xfrm>
              <a:off x="4378875" y="1666400"/>
              <a:ext cx="658125" cy="252950"/>
            </a:xfrm>
            <a:custGeom>
              <a:avLst/>
              <a:gdLst/>
              <a:ahLst/>
              <a:cxnLst/>
              <a:rect l="l" t="t" r="r" b="b"/>
              <a:pathLst>
                <a:path w="26325" h="10118" extrusionOk="0">
                  <a:moveTo>
                    <a:pt x="3212" y="1"/>
                  </a:moveTo>
                  <a:cubicBezTo>
                    <a:pt x="0" y="1"/>
                    <a:pt x="123" y="1785"/>
                    <a:pt x="123" y="1785"/>
                  </a:cubicBezTo>
                  <a:lnTo>
                    <a:pt x="25102" y="10117"/>
                  </a:lnTo>
                  <a:cubicBezTo>
                    <a:pt x="25102" y="10117"/>
                    <a:pt x="26324" y="8422"/>
                    <a:pt x="24727" y="7102"/>
                  </a:cubicBezTo>
                  <a:cubicBezTo>
                    <a:pt x="23121" y="5782"/>
                    <a:pt x="11372" y="1330"/>
                    <a:pt x="5654" y="260"/>
                  </a:cubicBezTo>
                  <a:cubicBezTo>
                    <a:pt x="4678" y="77"/>
                    <a:pt x="3874" y="1"/>
                    <a:pt x="321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2" name="Google Shape;2562;p47"/>
            <p:cNvSpPr/>
            <p:nvPr/>
          </p:nvSpPr>
          <p:spPr>
            <a:xfrm>
              <a:off x="4506600" y="1578500"/>
              <a:ext cx="860475" cy="386350"/>
            </a:xfrm>
            <a:custGeom>
              <a:avLst/>
              <a:gdLst/>
              <a:ahLst/>
              <a:cxnLst/>
              <a:rect l="l" t="t" r="r" b="b"/>
              <a:pathLst>
                <a:path w="34419" h="15454" extrusionOk="0">
                  <a:moveTo>
                    <a:pt x="14343" y="1"/>
                  </a:moveTo>
                  <a:cubicBezTo>
                    <a:pt x="4798" y="1"/>
                    <a:pt x="1" y="5453"/>
                    <a:pt x="1" y="5453"/>
                  </a:cubicBezTo>
                  <a:lnTo>
                    <a:pt x="2909" y="7130"/>
                  </a:lnTo>
                  <a:cubicBezTo>
                    <a:pt x="2909" y="7130"/>
                    <a:pt x="6854" y="3884"/>
                    <a:pt x="14318" y="3884"/>
                  </a:cubicBezTo>
                  <a:cubicBezTo>
                    <a:pt x="15453" y="3884"/>
                    <a:pt x="16671" y="3959"/>
                    <a:pt x="17968" y="4132"/>
                  </a:cubicBezTo>
                  <a:cubicBezTo>
                    <a:pt x="34418" y="6327"/>
                    <a:pt x="26282" y="15453"/>
                    <a:pt x="26282" y="15453"/>
                  </a:cubicBezTo>
                  <a:cubicBezTo>
                    <a:pt x="26282" y="15453"/>
                    <a:pt x="31920" y="9449"/>
                    <a:pt x="30083" y="6675"/>
                  </a:cubicBezTo>
                  <a:cubicBezTo>
                    <a:pt x="28245" y="3901"/>
                    <a:pt x="26577" y="1037"/>
                    <a:pt x="16799" y="118"/>
                  </a:cubicBezTo>
                  <a:cubicBezTo>
                    <a:pt x="15948" y="38"/>
                    <a:pt x="15129" y="1"/>
                    <a:pt x="1434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3" name="Google Shape;2563;p47"/>
            <p:cNvSpPr/>
            <p:nvPr/>
          </p:nvSpPr>
          <p:spPr>
            <a:xfrm>
              <a:off x="4869250" y="1330050"/>
              <a:ext cx="283500" cy="364275"/>
            </a:xfrm>
            <a:custGeom>
              <a:avLst/>
              <a:gdLst/>
              <a:ahLst/>
              <a:cxnLst/>
              <a:rect l="l" t="t" r="r" b="b"/>
              <a:pathLst>
                <a:path w="11340" h="14571" extrusionOk="0">
                  <a:moveTo>
                    <a:pt x="1507" y="1"/>
                  </a:moveTo>
                  <a:cubicBezTo>
                    <a:pt x="469" y="1"/>
                    <a:pt x="1" y="189"/>
                    <a:pt x="1" y="189"/>
                  </a:cubicBezTo>
                  <a:cubicBezTo>
                    <a:pt x="1" y="189"/>
                    <a:pt x="4" y="189"/>
                    <a:pt x="10" y="189"/>
                  </a:cubicBezTo>
                  <a:cubicBezTo>
                    <a:pt x="319" y="189"/>
                    <a:pt x="8341" y="318"/>
                    <a:pt x="4657" y="13714"/>
                  </a:cubicBezTo>
                  <a:lnTo>
                    <a:pt x="8404" y="14570"/>
                  </a:lnTo>
                  <a:cubicBezTo>
                    <a:pt x="8404" y="14570"/>
                    <a:pt x="11339" y="2616"/>
                    <a:pt x="6629" y="1010"/>
                  </a:cubicBezTo>
                  <a:cubicBezTo>
                    <a:pt x="4245" y="200"/>
                    <a:pt x="2574" y="1"/>
                    <a:pt x="150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4" name="Google Shape;2564;p47"/>
            <p:cNvSpPr/>
            <p:nvPr/>
          </p:nvSpPr>
          <p:spPr>
            <a:xfrm>
              <a:off x="4227375" y="1680200"/>
              <a:ext cx="840625" cy="523050"/>
            </a:xfrm>
            <a:custGeom>
              <a:avLst/>
              <a:gdLst/>
              <a:ahLst/>
              <a:cxnLst/>
              <a:rect l="l" t="t" r="r" b="b"/>
              <a:pathLst>
                <a:path w="33625" h="20922" extrusionOk="0">
                  <a:moveTo>
                    <a:pt x="6755" y="1"/>
                  </a:moveTo>
                  <a:cubicBezTo>
                    <a:pt x="2548" y="1"/>
                    <a:pt x="1" y="2286"/>
                    <a:pt x="1" y="2286"/>
                  </a:cubicBezTo>
                  <a:cubicBezTo>
                    <a:pt x="1" y="2286"/>
                    <a:pt x="1553" y="5132"/>
                    <a:pt x="5300" y="6042"/>
                  </a:cubicBezTo>
                  <a:cubicBezTo>
                    <a:pt x="9056" y="6960"/>
                    <a:pt x="23178" y="20922"/>
                    <a:pt x="23178" y="20922"/>
                  </a:cubicBezTo>
                  <a:cubicBezTo>
                    <a:pt x="23178" y="20922"/>
                    <a:pt x="26969" y="20743"/>
                    <a:pt x="28727" y="19057"/>
                  </a:cubicBezTo>
                  <a:cubicBezTo>
                    <a:pt x="30484" y="17371"/>
                    <a:pt x="33624" y="10868"/>
                    <a:pt x="31706" y="8798"/>
                  </a:cubicBezTo>
                  <a:cubicBezTo>
                    <a:pt x="30769" y="7790"/>
                    <a:pt x="26978" y="6024"/>
                    <a:pt x="22856" y="4373"/>
                  </a:cubicBezTo>
                  <a:cubicBezTo>
                    <a:pt x="22116" y="4079"/>
                    <a:pt x="21322" y="3918"/>
                    <a:pt x="20519" y="3892"/>
                  </a:cubicBezTo>
                  <a:cubicBezTo>
                    <a:pt x="19181" y="3856"/>
                    <a:pt x="17834" y="3758"/>
                    <a:pt x="17459" y="3553"/>
                  </a:cubicBezTo>
                  <a:cubicBezTo>
                    <a:pt x="17343" y="3481"/>
                    <a:pt x="17218" y="3374"/>
                    <a:pt x="17093" y="3240"/>
                  </a:cubicBezTo>
                  <a:cubicBezTo>
                    <a:pt x="16219" y="2286"/>
                    <a:pt x="15140" y="1554"/>
                    <a:pt x="13909" y="1180"/>
                  </a:cubicBezTo>
                  <a:cubicBezTo>
                    <a:pt x="13070" y="930"/>
                    <a:pt x="9957" y="412"/>
                    <a:pt x="9404" y="296"/>
                  </a:cubicBezTo>
                  <a:cubicBezTo>
                    <a:pt x="8462" y="88"/>
                    <a:pt x="7577" y="1"/>
                    <a:pt x="6755" y="1"/>
                  </a:cubicBezTo>
                  <a:close/>
                </a:path>
              </a:pathLst>
            </a:custGeom>
            <a:gradFill>
              <a:gsLst>
                <a:gs pos="0">
                  <a:schemeClr val="dk2"/>
                </a:gs>
                <a:gs pos="14000">
                  <a:schemeClr val="dk1"/>
                </a:gs>
                <a:gs pos="73000">
                  <a:schemeClr val="dk2"/>
                </a:gs>
                <a:gs pos="87000">
                  <a:schemeClr val="lt2"/>
                </a:gs>
                <a:gs pos="100000">
                  <a:schemeClr val="dk2"/>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5" name="Google Shape;2565;p47"/>
            <p:cNvSpPr/>
            <p:nvPr/>
          </p:nvSpPr>
          <p:spPr>
            <a:xfrm>
              <a:off x="4164925" y="1711025"/>
              <a:ext cx="810725" cy="493600"/>
            </a:xfrm>
            <a:custGeom>
              <a:avLst/>
              <a:gdLst/>
              <a:ahLst/>
              <a:cxnLst/>
              <a:rect l="l" t="t" r="r" b="b"/>
              <a:pathLst>
                <a:path w="32429" h="19744" extrusionOk="0">
                  <a:moveTo>
                    <a:pt x="5560" y="1"/>
                  </a:moveTo>
                  <a:cubicBezTo>
                    <a:pt x="4131" y="1"/>
                    <a:pt x="3075" y="321"/>
                    <a:pt x="2499" y="1053"/>
                  </a:cubicBezTo>
                  <a:cubicBezTo>
                    <a:pt x="875" y="3105"/>
                    <a:pt x="1" y="9028"/>
                    <a:pt x="2499" y="11553"/>
                  </a:cubicBezTo>
                  <a:cubicBezTo>
                    <a:pt x="4329" y="13408"/>
                    <a:pt x="20928" y="19744"/>
                    <a:pt x="25117" y="19744"/>
                  </a:cubicBezTo>
                  <a:cubicBezTo>
                    <a:pt x="25340" y="19744"/>
                    <a:pt x="25527" y="19726"/>
                    <a:pt x="25676" y="19689"/>
                  </a:cubicBezTo>
                  <a:cubicBezTo>
                    <a:pt x="28620" y="18939"/>
                    <a:pt x="32429" y="13872"/>
                    <a:pt x="32286" y="11696"/>
                  </a:cubicBezTo>
                  <a:cubicBezTo>
                    <a:pt x="32152" y="9519"/>
                    <a:pt x="32018" y="8653"/>
                    <a:pt x="22455" y="4898"/>
                  </a:cubicBezTo>
                  <a:cubicBezTo>
                    <a:pt x="15549" y="2177"/>
                    <a:pt x="9286" y="1"/>
                    <a:pt x="5560"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6" name="Google Shape;2566;p47"/>
            <p:cNvSpPr/>
            <p:nvPr/>
          </p:nvSpPr>
          <p:spPr>
            <a:xfrm>
              <a:off x="4177650" y="1738400"/>
              <a:ext cx="758525" cy="461925"/>
            </a:xfrm>
            <a:custGeom>
              <a:avLst/>
              <a:gdLst/>
              <a:ahLst/>
              <a:cxnLst/>
              <a:rect l="l" t="t" r="r" b="b"/>
              <a:pathLst>
                <a:path w="30341" h="18477" extrusionOk="0">
                  <a:moveTo>
                    <a:pt x="5196" y="0"/>
                  </a:moveTo>
                  <a:cubicBezTo>
                    <a:pt x="3859" y="0"/>
                    <a:pt x="2870" y="299"/>
                    <a:pt x="2329" y="984"/>
                  </a:cubicBezTo>
                  <a:cubicBezTo>
                    <a:pt x="812" y="2902"/>
                    <a:pt x="0" y="8451"/>
                    <a:pt x="2329" y="10806"/>
                  </a:cubicBezTo>
                  <a:cubicBezTo>
                    <a:pt x="4048" y="12542"/>
                    <a:pt x="19575" y="18476"/>
                    <a:pt x="23500" y="18476"/>
                  </a:cubicBezTo>
                  <a:cubicBezTo>
                    <a:pt x="23709" y="18476"/>
                    <a:pt x="23885" y="18459"/>
                    <a:pt x="24025" y="18424"/>
                  </a:cubicBezTo>
                  <a:cubicBezTo>
                    <a:pt x="26781" y="17728"/>
                    <a:pt x="30341" y="12982"/>
                    <a:pt x="30216" y="10948"/>
                  </a:cubicBezTo>
                  <a:cubicBezTo>
                    <a:pt x="30082" y="8906"/>
                    <a:pt x="29957" y="8094"/>
                    <a:pt x="21009" y="4579"/>
                  </a:cubicBezTo>
                  <a:cubicBezTo>
                    <a:pt x="14547" y="2038"/>
                    <a:pt x="8686" y="0"/>
                    <a:pt x="5196" y="0"/>
                  </a:cubicBezTo>
                  <a:close/>
                </a:path>
              </a:pathLst>
            </a:custGeom>
            <a:gradFill>
              <a:gsLst>
                <a:gs pos="0">
                  <a:schemeClr val="accent5"/>
                </a:gs>
                <a:gs pos="25000">
                  <a:schemeClr val="lt2"/>
                </a:gs>
                <a:gs pos="50000">
                  <a:schemeClr val="dk2"/>
                </a:gs>
                <a:gs pos="100000">
                  <a:schemeClr val="dk1"/>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7" name="Google Shape;2567;p47"/>
            <p:cNvSpPr/>
            <p:nvPr/>
          </p:nvSpPr>
          <p:spPr>
            <a:xfrm>
              <a:off x="4567275" y="1801775"/>
              <a:ext cx="217025" cy="398475"/>
            </a:xfrm>
            <a:custGeom>
              <a:avLst/>
              <a:gdLst/>
              <a:ahLst/>
              <a:cxnLst/>
              <a:rect l="l" t="t" r="r" b="b"/>
              <a:pathLst>
                <a:path w="8681" h="15939" extrusionOk="0">
                  <a:moveTo>
                    <a:pt x="0" y="1"/>
                  </a:moveTo>
                  <a:lnTo>
                    <a:pt x="3078" y="14953"/>
                  </a:lnTo>
                  <a:cubicBezTo>
                    <a:pt x="5172" y="15559"/>
                    <a:pt x="6928" y="15939"/>
                    <a:pt x="7925" y="15939"/>
                  </a:cubicBezTo>
                  <a:cubicBezTo>
                    <a:pt x="8130" y="15939"/>
                    <a:pt x="8303" y="15923"/>
                    <a:pt x="8440" y="15889"/>
                  </a:cubicBezTo>
                  <a:cubicBezTo>
                    <a:pt x="8520" y="15863"/>
                    <a:pt x="8600" y="15845"/>
                    <a:pt x="8681" y="15809"/>
                  </a:cubicBezTo>
                  <a:lnTo>
                    <a:pt x="5888" y="2222"/>
                  </a:lnTo>
                  <a:cubicBezTo>
                    <a:pt x="5737" y="2160"/>
                    <a:pt x="5585" y="2106"/>
                    <a:pt x="5424" y="2044"/>
                  </a:cubicBezTo>
                  <a:cubicBezTo>
                    <a:pt x="3551" y="1303"/>
                    <a:pt x="1731" y="608"/>
                    <a:pt x="0" y="1"/>
                  </a:cubicBezTo>
                  <a:close/>
                </a:path>
              </a:pathLst>
            </a:custGeom>
            <a:solidFill>
              <a:srgbClr val="FFFFFF">
                <a:alpha val="2976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8" name="Google Shape;2568;p47"/>
            <p:cNvSpPr/>
            <p:nvPr/>
          </p:nvSpPr>
          <p:spPr>
            <a:xfrm>
              <a:off x="4410925" y="1753400"/>
              <a:ext cx="146325" cy="394775"/>
            </a:xfrm>
            <a:custGeom>
              <a:avLst/>
              <a:gdLst/>
              <a:ahLst/>
              <a:cxnLst/>
              <a:rect l="l" t="t" r="r" b="b"/>
              <a:pathLst>
                <a:path w="5853" h="15791" extrusionOk="0">
                  <a:moveTo>
                    <a:pt x="1" y="0"/>
                  </a:moveTo>
                  <a:lnTo>
                    <a:pt x="3052" y="14800"/>
                  </a:lnTo>
                  <a:cubicBezTo>
                    <a:pt x="3988" y="15139"/>
                    <a:pt x="4925" y="15478"/>
                    <a:pt x="5853" y="15790"/>
                  </a:cubicBezTo>
                  <a:lnTo>
                    <a:pt x="2757" y="767"/>
                  </a:lnTo>
                  <a:cubicBezTo>
                    <a:pt x="1785" y="464"/>
                    <a:pt x="866" y="205"/>
                    <a:pt x="1" y="0"/>
                  </a:cubicBezTo>
                  <a:close/>
                </a:path>
              </a:pathLst>
            </a:custGeom>
            <a:solidFill>
              <a:srgbClr val="FFFFFF">
                <a:alpha val="2976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9" name="Google Shape;2569;p47"/>
            <p:cNvSpPr/>
            <p:nvPr/>
          </p:nvSpPr>
          <p:spPr>
            <a:xfrm>
              <a:off x="4520225" y="1316025"/>
              <a:ext cx="514750" cy="484450"/>
            </a:xfrm>
            <a:custGeom>
              <a:avLst/>
              <a:gdLst/>
              <a:ahLst/>
              <a:cxnLst/>
              <a:rect l="l" t="t" r="r" b="b"/>
              <a:pathLst>
                <a:path w="20590" h="19378" extrusionOk="0">
                  <a:moveTo>
                    <a:pt x="14417" y="1"/>
                  </a:moveTo>
                  <a:cubicBezTo>
                    <a:pt x="10312" y="1"/>
                    <a:pt x="6253" y="2041"/>
                    <a:pt x="3845" y="5452"/>
                  </a:cubicBezTo>
                  <a:cubicBezTo>
                    <a:pt x="116" y="10742"/>
                    <a:pt x="0" y="17656"/>
                    <a:pt x="0" y="17656"/>
                  </a:cubicBezTo>
                  <a:lnTo>
                    <a:pt x="5112" y="19377"/>
                  </a:lnTo>
                  <a:cubicBezTo>
                    <a:pt x="7183" y="3395"/>
                    <a:pt x="14653" y="1312"/>
                    <a:pt x="18406" y="1312"/>
                  </a:cubicBezTo>
                  <a:cubicBezTo>
                    <a:pt x="19729" y="1312"/>
                    <a:pt x="20590" y="1571"/>
                    <a:pt x="20590" y="1571"/>
                  </a:cubicBezTo>
                  <a:lnTo>
                    <a:pt x="18493" y="768"/>
                  </a:lnTo>
                  <a:cubicBezTo>
                    <a:pt x="17521" y="402"/>
                    <a:pt x="16504" y="135"/>
                    <a:pt x="15469" y="46"/>
                  </a:cubicBezTo>
                  <a:cubicBezTo>
                    <a:pt x="15119" y="15"/>
                    <a:pt x="14768" y="1"/>
                    <a:pt x="14417" y="1"/>
                  </a:cubicBezTo>
                  <a:close/>
                </a:path>
              </a:pathLst>
            </a:custGeom>
            <a:gradFill>
              <a:gsLst>
                <a:gs pos="0">
                  <a:schemeClr val="dk2"/>
                </a:gs>
                <a:gs pos="14000">
                  <a:schemeClr val="dk1"/>
                </a:gs>
                <a:gs pos="73000">
                  <a:schemeClr val="dk2"/>
                </a:gs>
                <a:gs pos="87000">
                  <a:schemeClr val="lt2"/>
                </a:gs>
                <a:gs pos="100000">
                  <a:schemeClr val="dk2"/>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70" name="Google Shape;2570;p47"/>
            <p:cNvSpPr/>
            <p:nvPr/>
          </p:nvSpPr>
          <p:spPr>
            <a:xfrm>
              <a:off x="4962700" y="1672875"/>
              <a:ext cx="416850" cy="463700"/>
            </a:xfrm>
            <a:custGeom>
              <a:avLst/>
              <a:gdLst/>
              <a:ahLst/>
              <a:cxnLst/>
              <a:rect l="l" t="t" r="r" b="b"/>
              <a:pathLst>
                <a:path w="16674" h="18548" extrusionOk="0">
                  <a:moveTo>
                    <a:pt x="9573" y="1"/>
                  </a:moveTo>
                  <a:lnTo>
                    <a:pt x="9573" y="1"/>
                  </a:lnTo>
                  <a:cubicBezTo>
                    <a:pt x="16674" y="6700"/>
                    <a:pt x="2712" y="12544"/>
                    <a:pt x="2712" y="12544"/>
                  </a:cubicBezTo>
                  <a:lnTo>
                    <a:pt x="0" y="18547"/>
                  </a:lnTo>
                  <a:cubicBezTo>
                    <a:pt x="0" y="18547"/>
                    <a:pt x="8163" y="16995"/>
                    <a:pt x="12124" y="10902"/>
                  </a:cubicBezTo>
                  <a:cubicBezTo>
                    <a:pt x="15862" y="5157"/>
                    <a:pt x="9574" y="2"/>
                    <a:pt x="9573" y="1"/>
                  </a:cubicBezTo>
                  <a:close/>
                </a:path>
              </a:pathLst>
            </a:custGeom>
            <a:gradFill>
              <a:gsLst>
                <a:gs pos="0">
                  <a:schemeClr val="dk2"/>
                </a:gs>
                <a:gs pos="14000">
                  <a:schemeClr val="dk1"/>
                </a:gs>
                <a:gs pos="73000">
                  <a:schemeClr val="dk2"/>
                </a:gs>
                <a:gs pos="87000">
                  <a:schemeClr val="lt2"/>
                </a:gs>
                <a:gs pos="100000">
                  <a:schemeClr val="dk2"/>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571" name="Google Shape;2571;p47"/>
          <p:cNvSpPr/>
          <p:nvPr/>
        </p:nvSpPr>
        <p:spPr>
          <a:xfrm>
            <a:off x="2700515" y="5719769"/>
            <a:ext cx="4958173" cy="838035"/>
          </a:xfrm>
          <a:prstGeom prst="rect">
            <a:avLst/>
          </a:prstGeom>
        </p:spPr>
        <p:txBody>
          <a:bodyPr>
            <a:prstTxWarp prst="textPlain">
              <a:avLst/>
            </a:prstTxWarp>
          </a:bodyPr>
          <a:lstStyle/>
          <a:p>
            <a:pPr algn="ctr" defTabSz="1219170">
              <a:buClr>
                <a:srgbClr val="000000"/>
              </a:buClr>
            </a:pPr>
            <a:r>
              <a:rPr sz="1867" b="1" kern="0">
                <a:ln w="9525" cap="flat" cmpd="sng">
                  <a:solidFill>
                    <a:srgbClr val="5F5F5F"/>
                  </a:solidFill>
                  <a:prstDash val="solid"/>
                  <a:round/>
                  <a:headEnd type="none" w="sm" len="sm"/>
                  <a:tailEnd type="none" w="sm" len="sm"/>
                </a:ln>
                <a:noFill/>
                <a:latin typeface="Zen Dots"/>
                <a:cs typeface="Arial"/>
                <a:sym typeface="Arial"/>
              </a:rPr>
              <a:t>CYBER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40"/>
        <p:cNvGrpSpPr/>
        <p:nvPr/>
      </p:nvGrpSpPr>
      <p:grpSpPr>
        <a:xfrm>
          <a:off x="0" y="0"/>
          <a:ext cx="0" cy="0"/>
          <a:chOff x="0" y="0"/>
          <a:chExt cx="0" cy="0"/>
        </a:xfrm>
      </p:grpSpPr>
      <p:sp>
        <p:nvSpPr>
          <p:cNvPr id="2541" name="Google Shape;2541;p47"/>
          <p:cNvSpPr txBox="1">
            <a:spLocks noGrp="1"/>
          </p:cNvSpPr>
          <p:nvPr>
            <p:ph type="title"/>
          </p:nvPr>
        </p:nvSpPr>
        <p:spPr>
          <a:xfrm>
            <a:off x="5728982" y="4759156"/>
            <a:ext cx="4353979" cy="856800"/>
          </a:xfrm>
          <a:prstGeom prst="rect">
            <a:avLst/>
          </a:prstGeom>
        </p:spPr>
        <p:txBody>
          <a:bodyPr spcFirstLastPara="1" wrap="square" lIns="152400" tIns="121900" rIns="121900" bIns="121900" anchor="b" anchorCtr="0">
            <a:noAutofit/>
          </a:bodyPr>
          <a:lstStyle/>
          <a:p>
            <a:r>
              <a:rPr lang="en" dirty="0"/>
              <a:t>—</a:t>
            </a:r>
            <a:r>
              <a:rPr lang="en-US" dirty="0"/>
              <a:t>Sybil Sage</a:t>
            </a:r>
            <a:br>
              <a:rPr lang="en-US" dirty="0"/>
            </a:br>
            <a:endParaRPr dirty="0"/>
          </a:p>
        </p:txBody>
      </p:sp>
      <p:sp>
        <p:nvSpPr>
          <p:cNvPr id="2542" name="Google Shape;2542;p47"/>
          <p:cNvSpPr txBox="1">
            <a:spLocks noGrp="1"/>
          </p:cNvSpPr>
          <p:nvPr>
            <p:ph type="subTitle" idx="1"/>
          </p:nvPr>
        </p:nvSpPr>
        <p:spPr>
          <a:xfrm>
            <a:off x="1415800" y="2181767"/>
            <a:ext cx="7527600" cy="1738800"/>
          </a:xfrm>
          <a:prstGeom prst="rect">
            <a:avLst/>
          </a:prstGeom>
        </p:spPr>
        <p:txBody>
          <a:bodyPr spcFirstLastPara="1" wrap="square" lIns="121900" tIns="121900" rIns="121900" bIns="121900" anchor="t" anchorCtr="0">
            <a:noAutofit/>
          </a:bodyPr>
          <a:lstStyle/>
          <a:p>
            <a:pPr marL="0" indent="0"/>
            <a:r>
              <a:rPr lang="en" dirty="0"/>
              <a:t>“</a:t>
            </a:r>
            <a:r>
              <a:rPr lang="en-US" dirty="0"/>
              <a:t>Someone on TV has only to say, ‘Alexa,’ and she lights up. She’s always ready for action, the perfect woman, never says, ‘Not tonight, dear.”</a:t>
            </a:r>
            <a:endParaRPr dirty="0"/>
          </a:p>
        </p:txBody>
      </p:sp>
      <p:sp>
        <p:nvSpPr>
          <p:cNvPr id="2543" name="Google Shape;2543;p47"/>
          <p:cNvSpPr/>
          <p:nvPr/>
        </p:nvSpPr>
        <p:spPr>
          <a:xfrm rot="-5400000">
            <a:off x="-1514602" y="4203001"/>
            <a:ext cx="4119204" cy="590400"/>
          </a:xfrm>
          <a:prstGeom prst="homePlate">
            <a:avLst>
              <a:gd name="adj" fmla="val 50000"/>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44" name="Google Shape;2544;p47"/>
          <p:cNvSpPr/>
          <p:nvPr/>
        </p:nvSpPr>
        <p:spPr>
          <a:xfrm rot="5400000">
            <a:off x="-1089958" y="4374035"/>
            <a:ext cx="3401863" cy="277101"/>
          </a:xfrm>
          <a:prstGeom prst="rect">
            <a:avLst/>
          </a:prstGeom>
        </p:spPr>
        <p:txBody>
          <a:bodyPr>
            <a:prstTxWarp prst="textPlain">
              <a:avLst/>
            </a:prstTxWarp>
          </a:bodyPr>
          <a:lstStyle/>
          <a:p>
            <a:pPr algn="ctr" defTabSz="1219170">
              <a:buClr>
                <a:srgbClr val="000000"/>
              </a:buClr>
            </a:pPr>
            <a:r>
              <a:rPr lang="en-US" sz="1867" b="1" i="1" kern="0" dirty="0">
                <a:solidFill>
                  <a:srgbClr val="FFFFFF"/>
                </a:solidFill>
                <a:latin typeface="Zen Dots"/>
                <a:cs typeface="Arial"/>
                <a:sym typeface="Arial"/>
              </a:rPr>
              <a:t>UA @ Little Rock</a:t>
            </a:r>
            <a:endParaRPr sz="1867" b="1" i="1" kern="0" dirty="0">
              <a:solidFill>
                <a:srgbClr val="FFFFFF"/>
              </a:solidFill>
              <a:latin typeface="Zen Dots"/>
              <a:cs typeface="Arial"/>
              <a:sym typeface="Arial"/>
            </a:endParaRPr>
          </a:p>
        </p:txBody>
      </p:sp>
      <p:grpSp>
        <p:nvGrpSpPr>
          <p:cNvPr id="2546" name="Google Shape;2546;p47"/>
          <p:cNvGrpSpPr/>
          <p:nvPr/>
        </p:nvGrpSpPr>
        <p:grpSpPr>
          <a:xfrm>
            <a:off x="9671655" y="1128534"/>
            <a:ext cx="683397" cy="612505"/>
            <a:chOff x="7951961" y="1199310"/>
            <a:chExt cx="208387" cy="186770"/>
          </a:xfrm>
        </p:grpSpPr>
        <p:sp>
          <p:nvSpPr>
            <p:cNvPr id="2547" name="Google Shape;2547;p47"/>
            <p:cNvSpPr/>
            <p:nvPr/>
          </p:nvSpPr>
          <p:spPr>
            <a:xfrm>
              <a:off x="8014477" y="1199310"/>
              <a:ext cx="145871" cy="127367"/>
            </a:xfrm>
            <a:custGeom>
              <a:avLst/>
              <a:gdLst/>
              <a:ahLst/>
              <a:cxnLst/>
              <a:rect l="l" t="t" r="r" b="b"/>
              <a:pathLst>
                <a:path w="1687" h="1473" extrusionOk="0">
                  <a:moveTo>
                    <a:pt x="1062" y="1"/>
                  </a:moveTo>
                  <a:lnTo>
                    <a:pt x="0" y="242"/>
                  </a:lnTo>
                  <a:lnTo>
                    <a:pt x="616" y="1473"/>
                  </a:lnTo>
                  <a:lnTo>
                    <a:pt x="1686" y="1232"/>
                  </a:lnTo>
                  <a:lnTo>
                    <a:pt x="1062"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48" name="Google Shape;2548;p47"/>
            <p:cNvSpPr/>
            <p:nvPr/>
          </p:nvSpPr>
          <p:spPr>
            <a:xfrm>
              <a:off x="8005225" y="1305838"/>
              <a:ext cx="155123" cy="80242"/>
            </a:xfrm>
            <a:custGeom>
              <a:avLst/>
              <a:gdLst/>
              <a:ahLst/>
              <a:cxnLst/>
              <a:rect l="l" t="t" r="r" b="b"/>
              <a:pathLst>
                <a:path w="1794" h="928" extrusionOk="0">
                  <a:moveTo>
                    <a:pt x="1793" y="0"/>
                  </a:moveTo>
                  <a:lnTo>
                    <a:pt x="723" y="241"/>
                  </a:lnTo>
                  <a:lnTo>
                    <a:pt x="0" y="928"/>
                  </a:lnTo>
                  <a:lnTo>
                    <a:pt x="1071" y="687"/>
                  </a:lnTo>
                  <a:lnTo>
                    <a:pt x="1793"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49" name="Google Shape;2549;p47"/>
            <p:cNvSpPr/>
            <p:nvPr/>
          </p:nvSpPr>
          <p:spPr>
            <a:xfrm>
              <a:off x="7951961" y="1220149"/>
              <a:ext cx="115780" cy="165931"/>
            </a:xfrm>
            <a:custGeom>
              <a:avLst/>
              <a:gdLst/>
              <a:ahLst/>
              <a:cxnLst/>
              <a:rect l="l" t="t" r="r" b="b"/>
              <a:pathLst>
                <a:path w="1339" h="1919" extrusionOk="0">
                  <a:moveTo>
                    <a:pt x="723" y="1"/>
                  </a:moveTo>
                  <a:lnTo>
                    <a:pt x="1" y="688"/>
                  </a:lnTo>
                  <a:lnTo>
                    <a:pt x="616" y="1919"/>
                  </a:lnTo>
                  <a:lnTo>
                    <a:pt x="1339" y="1232"/>
                  </a:lnTo>
                  <a:lnTo>
                    <a:pt x="72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550" name="Google Shape;2550;p47"/>
          <p:cNvGrpSpPr/>
          <p:nvPr/>
        </p:nvGrpSpPr>
        <p:grpSpPr>
          <a:xfrm rot="-2258913">
            <a:off x="10538056" y="2277255"/>
            <a:ext cx="907717" cy="908599"/>
            <a:chOff x="7855550" y="1588414"/>
            <a:chExt cx="445221" cy="445653"/>
          </a:xfrm>
        </p:grpSpPr>
        <p:sp>
          <p:nvSpPr>
            <p:cNvPr id="2551" name="Google Shape;2551;p47"/>
            <p:cNvSpPr/>
            <p:nvPr/>
          </p:nvSpPr>
          <p:spPr>
            <a:xfrm>
              <a:off x="7855550" y="1588414"/>
              <a:ext cx="445221" cy="445653"/>
            </a:xfrm>
            <a:custGeom>
              <a:avLst/>
              <a:gdLst/>
              <a:ahLst/>
              <a:cxnLst/>
              <a:rect l="l" t="t" r="r" b="b"/>
              <a:pathLst>
                <a:path w="5149" h="5154" extrusionOk="0">
                  <a:moveTo>
                    <a:pt x="2954" y="1"/>
                  </a:moveTo>
                  <a:cubicBezTo>
                    <a:pt x="2225" y="1"/>
                    <a:pt x="1116" y="262"/>
                    <a:pt x="607" y="532"/>
                  </a:cubicBezTo>
                  <a:cubicBezTo>
                    <a:pt x="607" y="532"/>
                    <a:pt x="1" y="1032"/>
                    <a:pt x="304" y="1987"/>
                  </a:cubicBezTo>
                  <a:cubicBezTo>
                    <a:pt x="338" y="2122"/>
                    <a:pt x="468" y="2201"/>
                    <a:pt x="604" y="2201"/>
                  </a:cubicBezTo>
                  <a:cubicBezTo>
                    <a:pt x="611" y="2201"/>
                    <a:pt x="618" y="2201"/>
                    <a:pt x="625" y="2201"/>
                  </a:cubicBezTo>
                  <a:lnTo>
                    <a:pt x="1624" y="2076"/>
                  </a:lnTo>
                  <a:lnTo>
                    <a:pt x="3150" y="3905"/>
                  </a:lnTo>
                  <a:lnTo>
                    <a:pt x="2864" y="4681"/>
                  </a:lnTo>
                  <a:cubicBezTo>
                    <a:pt x="2802" y="4832"/>
                    <a:pt x="2882" y="5002"/>
                    <a:pt x="3025" y="5064"/>
                  </a:cubicBezTo>
                  <a:cubicBezTo>
                    <a:pt x="3144" y="5113"/>
                    <a:pt x="3293" y="5153"/>
                    <a:pt x="3462" y="5153"/>
                  </a:cubicBezTo>
                  <a:cubicBezTo>
                    <a:pt x="3698" y="5153"/>
                    <a:pt x="3971" y="5073"/>
                    <a:pt x="4247" y="4823"/>
                  </a:cubicBezTo>
                  <a:cubicBezTo>
                    <a:pt x="4889" y="4235"/>
                    <a:pt x="5148" y="2192"/>
                    <a:pt x="4880" y="1835"/>
                  </a:cubicBezTo>
                  <a:cubicBezTo>
                    <a:pt x="4613" y="1487"/>
                    <a:pt x="4158" y="1719"/>
                    <a:pt x="3944" y="1478"/>
                  </a:cubicBezTo>
                  <a:cubicBezTo>
                    <a:pt x="3730" y="1237"/>
                    <a:pt x="3962" y="470"/>
                    <a:pt x="3569" y="131"/>
                  </a:cubicBezTo>
                  <a:cubicBezTo>
                    <a:pt x="3458" y="39"/>
                    <a:pt x="3234" y="1"/>
                    <a:pt x="295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2" name="Google Shape;2552;p47"/>
            <p:cNvSpPr/>
            <p:nvPr/>
          </p:nvSpPr>
          <p:spPr>
            <a:xfrm>
              <a:off x="8133283" y="1589624"/>
              <a:ext cx="152010" cy="185040"/>
            </a:xfrm>
            <a:custGeom>
              <a:avLst/>
              <a:gdLst/>
              <a:ahLst/>
              <a:cxnLst/>
              <a:rect l="l" t="t" r="r" b="b"/>
              <a:pathLst>
                <a:path w="1758" h="2140" extrusionOk="0">
                  <a:moveTo>
                    <a:pt x="0" y="1"/>
                  </a:moveTo>
                  <a:cubicBezTo>
                    <a:pt x="0" y="501"/>
                    <a:pt x="63" y="1384"/>
                    <a:pt x="437" y="1776"/>
                  </a:cubicBezTo>
                  <a:cubicBezTo>
                    <a:pt x="717" y="2064"/>
                    <a:pt x="1177" y="2140"/>
                    <a:pt x="1561" y="2140"/>
                  </a:cubicBezTo>
                  <a:cubicBezTo>
                    <a:pt x="1629" y="2140"/>
                    <a:pt x="1695" y="2137"/>
                    <a:pt x="1758" y="2133"/>
                  </a:cubicBezTo>
                  <a:cubicBezTo>
                    <a:pt x="1740" y="1990"/>
                    <a:pt x="1713" y="1883"/>
                    <a:pt x="1668" y="1821"/>
                  </a:cubicBezTo>
                  <a:cubicBezTo>
                    <a:pt x="1401" y="1473"/>
                    <a:pt x="946" y="1705"/>
                    <a:pt x="732" y="1464"/>
                  </a:cubicBezTo>
                  <a:cubicBezTo>
                    <a:pt x="518" y="1223"/>
                    <a:pt x="750" y="456"/>
                    <a:pt x="357" y="117"/>
                  </a:cubicBezTo>
                  <a:cubicBezTo>
                    <a:pt x="286" y="63"/>
                    <a:pt x="161" y="19"/>
                    <a:pt x="0" y="1"/>
                  </a:cubicBezTo>
                  <a:close/>
                </a:path>
              </a:pathLst>
            </a:custGeom>
            <a:solidFill>
              <a:srgbClr val="FFFFFF">
                <a:alpha val="2976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3" name="Google Shape;2553;p47"/>
            <p:cNvSpPr/>
            <p:nvPr/>
          </p:nvSpPr>
          <p:spPr>
            <a:xfrm>
              <a:off x="8068433" y="1631561"/>
              <a:ext cx="71854" cy="78253"/>
            </a:xfrm>
            <a:custGeom>
              <a:avLst/>
              <a:gdLst/>
              <a:ahLst/>
              <a:cxnLst/>
              <a:rect l="l" t="t" r="r" b="b"/>
              <a:pathLst>
                <a:path w="831" h="905" extrusionOk="0">
                  <a:moveTo>
                    <a:pt x="324" y="0"/>
                  </a:moveTo>
                  <a:cubicBezTo>
                    <a:pt x="287" y="0"/>
                    <a:pt x="250" y="8"/>
                    <a:pt x="215" y="24"/>
                  </a:cubicBezTo>
                  <a:cubicBezTo>
                    <a:pt x="45" y="105"/>
                    <a:pt x="1" y="363"/>
                    <a:pt x="117" y="595"/>
                  </a:cubicBezTo>
                  <a:cubicBezTo>
                    <a:pt x="203" y="781"/>
                    <a:pt x="363" y="904"/>
                    <a:pt x="511" y="904"/>
                  </a:cubicBezTo>
                  <a:cubicBezTo>
                    <a:pt x="547" y="904"/>
                    <a:pt x="583" y="897"/>
                    <a:pt x="616" y="881"/>
                  </a:cubicBezTo>
                  <a:cubicBezTo>
                    <a:pt x="786" y="801"/>
                    <a:pt x="831" y="542"/>
                    <a:pt x="723" y="310"/>
                  </a:cubicBezTo>
                  <a:cubicBezTo>
                    <a:pt x="631" y="118"/>
                    <a:pt x="471" y="0"/>
                    <a:pt x="32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4" name="Google Shape;2554;p47"/>
            <p:cNvSpPr/>
            <p:nvPr/>
          </p:nvSpPr>
          <p:spPr>
            <a:xfrm>
              <a:off x="8104749" y="1614527"/>
              <a:ext cx="71768" cy="78340"/>
            </a:xfrm>
            <a:custGeom>
              <a:avLst/>
              <a:gdLst/>
              <a:ahLst/>
              <a:cxnLst/>
              <a:rect l="l" t="t" r="r" b="b"/>
              <a:pathLst>
                <a:path w="830" h="906" extrusionOk="0">
                  <a:moveTo>
                    <a:pt x="320" y="1"/>
                  </a:moveTo>
                  <a:cubicBezTo>
                    <a:pt x="283" y="1"/>
                    <a:pt x="247" y="9"/>
                    <a:pt x="214" y="25"/>
                  </a:cubicBezTo>
                  <a:cubicBezTo>
                    <a:pt x="45" y="105"/>
                    <a:pt x="0" y="364"/>
                    <a:pt x="107" y="596"/>
                  </a:cubicBezTo>
                  <a:cubicBezTo>
                    <a:pt x="200" y="782"/>
                    <a:pt x="362" y="905"/>
                    <a:pt x="510" y="905"/>
                  </a:cubicBezTo>
                  <a:cubicBezTo>
                    <a:pt x="546" y="905"/>
                    <a:pt x="582" y="898"/>
                    <a:pt x="616" y="882"/>
                  </a:cubicBezTo>
                  <a:cubicBezTo>
                    <a:pt x="785" y="801"/>
                    <a:pt x="830" y="543"/>
                    <a:pt x="714" y="311"/>
                  </a:cubicBezTo>
                  <a:cubicBezTo>
                    <a:pt x="629" y="119"/>
                    <a:pt x="465" y="1"/>
                    <a:pt x="320"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5" name="Google Shape;2555;p47"/>
            <p:cNvSpPr/>
            <p:nvPr/>
          </p:nvSpPr>
          <p:spPr>
            <a:xfrm>
              <a:off x="8194157" y="1791612"/>
              <a:ext cx="51794" cy="55599"/>
            </a:xfrm>
            <a:custGeom>
              <a:avLst/>
              <a:gdLst/>
              <a:ahLst/>
              <a:cxnLst/>
              <a:rect l="l" t="t" r="r" b="b"/>
              <a:pathLst>
                <a:path w="599" h="643" extrusionOk="0">
                  <a:moveTo>
                    <a:pt x="238" y="0"/>
                  </a:moveTo>
                  <a:cubicBezTo>
                    <a:pt x="209" y="0"/>
                    <a:pt x="180" y="7"/>
                    <a:pt x="153" y="20"/>
                  </a:cubicBezTo>
                  <a:cubicBezTo>
                    <a:pt x="37" y="74"/>
                    <a:pt x="1" y="261"/>
                    <a:pt x="81" y="422"/>
                  </a:cubicBezTo>
                  <a:cubicBezTo>
                    <a:pt x="146" y="558"/>
                    <a:pt x="262" y="642"/>
                    <a:pt x="370" y="642"/>
                  </a:cubicBezTo>
                  <a:cubicBezTo>
                    <a:pt x="397" y="642"/>
                    <a:pt x="423" y="637"/>
                    <a:pt x="447" y="627"/>
                  </a:cubicBezTo>
                  <a:cubicBezTo>
                    <a:pt x="563" y="573"/>
                    <a:pt x="599" y="386"/>
                    <a:pt x="518" y="216"/>
                  </a:cubicBezTo>
                  <a:cubicBezTo>
                    <a:pt x="456" y="84"/>
                    <a:pt x="343" y="0"/>
                    <a:pt x="23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6" name="Google Shape;2556;p47"/>
            <p:cNvSpPr/>
            <p:nvPr/>
          </p:nvSpPr>
          <p:spPr>
            <a:xfrm>
              <a:off x="8133283" y="1798876"/>
              <a:ext cx="51708" cy="55599"/>
            </a:xfrm>
            <a:custGeom>
              <a:avLst/>
              <a:gdLst/>
              <a:ahLst/>
              <a:cxnLst/>
              <a:rect l="l" t="t" r="r" b="b"/>
              <a:pathLst>
                <a:path w="598" h="643" extrusionOk="0">
                  <a:moveTo>
                    <a:pt x="229" y="1"/>
                  </a:moveTo>
                  <a:cubicBezTo>
                    <a:pt x="202" y="1"/>
                    <a:pt x="176" y="6"/>
                    <a:pt x="152" y="16"/>
                  </a:cubicBezTo>
                  <a:cubicBezTo>
                    <a:pt x="36" y="70"/>
                    <a:pt x="0" y="257"/>
                    <a:pt x="81" y="427"/>
                  </a:cubicBezTo>
                  <a:cubicBezTo>
                    <a:pt x="143" y="559"/>
                    <a:pt x="255" y="643"/>
                    <a:pt x="361" y="643"/>
                  </a:cubicBezTo>
                  <a:cubicBezTo>
                    <a:pt x="390" y="643"/>
                    <a:pt x="419" y="637"/>
                    <a:pt x="446" y="623"/>
                  </a:cubicBezTo>
                  <a:cubicBezTo>
                    <a:pt x="562" y="570"/>
                    <a:pt x="598" y="382"/>
                    <a:pt x="518" y="222"/>
                  </a:cubicBezTo>
                  <a:cubicBezTo>
                    <a:pt x="453" y="85"/>
                    <a:pt x="337" y="1"/>
                    <a:pt x="22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7" name="Google Shape;2557;p47"/>
            <p:cNvSpPr/>
            <p:nvPr/>
          </p:nvSpPr>
          <p:spPr>
            <a:xfrm>
              <a:off x="8059959" y="1727108"/>
              <a:ext cx="47125" cy="51794"/>
            </a:xfrm>
            <a:custGeom>
              <a:avLst/>
              <a:gdLst/>
              <a:ahLst/>
              <a:cxnLst/>
              <a:rect l="l" t="t" r="r" b="b"/>
              <a:pathLst>
                <a:path w="545" h="599" extrusionOk="0">
                  <a:moveTo>
                    <a:pt x="134" y="0"/>
                  </a:moveTo>
                  <a:cubicBezTo>
                    <a:pt x="109" y="0"/>
                    <a:pt x="84" y="8"/>
                    <a:pt x="63" y="26"/>
                  </a:cubicBezTo>
                  <a:cubicBezTo>
                    <a:pt x="10" y="61"/>
                    <a:pt x="1" y="142"/>
                    <a:pt x="36" y="195"/>
                  </a:cubicBezTo>
                  <a:lnTo>
                    <a:pt x="304" y="552"/>
                  </a:lnTo>
                  <a:cubicBezTo>
                    <a:pt x="329" y="582"/>
                    <a:pt x="366" y="598"/>
                    <a:pt x="403" y="598"/>
                  </a:cubicBezTo>
                  <a:cubicBezTo>
                    <a:pt x="431" y="598"/>
                    <a:pt x="459" y="589"/>
                    <a:pt x="482" y="570"/>
                  </a:cubicBezTo>
                  <a:cubicBezTo>
                    <a:pt x="536" y="534"/>
                    <a:pt x="545" y="454"/>
                    <a:pt x="500" y="400"/>
                  </a:cubicBezTo>
                  <a:lnTo>
                    <a:pt x="233" y="52"/>
                  </a:lnTo>
                  <a:cubicBezTo>
                    <a:pt x="211" y="20"/>
                    <a:pt x="172" y="0"/>
                    <a:pt x="13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8" name="Google Shape;2558;p47"/>
            <p:cNvSpPr/>
            <p:nvPr/>
          </p:nvSpPr>
          <p:spPr>
            <a:xfrm>
              <a:off x="8093941" y="1647385"/>
              <a:ext cx="48681" cy="33204"/>
            </a:xfrm>
            <a:custGeom>
              <a:avLst/>
              <a:gdLst/>
              <a:ahLst/>
              <a:cxnLst/>
              <a:rect l="l" t="t" r="r" b="b"/>
              <a:pathLst>
                <a:path w="563" h="384" extrusionOk="0">
                  <a:moveTo>
                    <a:pt x="425" y="1"/>
                  </a:moveTo>
                  <a:cubicBezTo>
                    <a:pt x="408" y="1"/>
                    <a:pt x="391" y="4"/>
                    <a:pt x="375" y="11"/>
                  </a:cubicBezTo>
                  <a:lnTo>
                    <a:pt x="81" y="154"/>
                  </a:lnTo>
                  <a:cubicBezTo>
                    <a:pt x="27" y="180"/>
                    <a:pt x="0" y="252"/>
                    <a:pt x="27" y="314"/>
                  </a:cubicBezTo>
                  <a:cubicBezTo>
                    <a:pt x="46" y="358"/>
                    <a:pt x="86" y="384"/>
                    <a:pt x="129" y="384"/>
                  </a:cubicBezTo>
                  <a:cubicBezTo>
                    <a:pt x="149" y="384"/>
                    <a:pt x="168" y="379"/>
                    <a:pt x="188" y="368"/>
                  </a:cubicBezTo>
                  <a:lnTo>
                    <a:pt x="482" y="234"/>
                  </a:lnTo>
                  <a:cubicBezTo>
                    <a:pt x="536" y="207"/>
                    <a:pt x="562" y="136"/>
                    <a:pt x="536" y="73"/>
                  </a:cubicBezTo>
                  <a:cubicBezTo>
                    <a:pt x="516" y="27"/>
                    <a:pt x="472" y="1"/>
                    <a:pt x="425"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9" name="Google Shape;2559;p47"/>
            <p:cNvSpPr/>
            <p:nvPr/>
          </p:nvSpPr>
          <p:spPr>
            <a:xfrm>
              <a:off x="8035316" y="1745612"/>
              <a:ext cx="47125" cy="51794"/>
            </a:xfrm>
            <a:custGeom>
              <a:avLst/>
              <a:gdLst/>
              <a:ahLst/>
              <a:cxnLst/>
              <a:rect l="l" t="t" r="r" b="b"/>
              <a:pathLst>
                <a:path w="545" h="599" extrusionOk="0">
                  <a:moveTo>
                    <a:pt x="133" y="0"/>
                  </a:moveTo>
                  <a:cubicBezTo>
                    <a:pt x="108" y="0"/>
                    <a:pt x="84" y="8"/>
                    <a:pt x="63" y="26"/>
                  </a:cubicBezTo>
                  <a:cubicBezTo>
                    <a:pt x="9" y="61"/>
                    <a:pt x="0" y="142"/>
                    <a:pt x="45" y="195"/>
                  </a:cubicBezTo>
                  <a:lnTo>
                    <a:pt x="312" y="552"/>
                  </a:lnTo>
                  <a:cubicBezTo>
                    <a:pt x="333" y="583"/>
                    <a:pt x="367" y="599"/>
                    <a:pt x="403" y="599"/>
                  </a:cubicBezTo>
                  <a:cubicBezTo>
                    <a:pt x="431" y="599"/>
                    <a:pt x="459" y="589"/>
                    <a:pt x="482" y="570"/>
                  </a:cubicBezTo>
                  <a:cubicBezTo>
                    <a:pt x="536" y="534"/>
                    <a:pt x="544" y="454"/>
                    <a:pt x="500" y="400"/>
                  </a:cubicBezTo>
                  <a:lnTo>
                    <a:pt x="232" y="53"/>
                  </a:lnTo>
                  <a:cubicBezTo>
                    <a:pt x="210" y="20"/>
                    <a:pt x="172" y="0"/>
                    <a:pt x="13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560" name="Google Shape;2560;p47"/>
          <p:cNvGrpSpPr/>
          <p:nvPr/>
        </p:nvGrpSpPr>
        <p:grpSpPr>
          <a:xfrm>
            <a:off x="8324964" y="3954595"/>
            <a:ext cx="2916233" cy="2133351"/>
            <a:chOff x="4164925" y="1316025"/>
            <a:chExt cx="1214625" cy="888600"/>
          </a:xfrm>
        </p:grpSpPr>
        <p:sp>
          <p:nvSpPr>
            <p:cNvPr id="2561" name="Google Shape;2561;p47"/>
            <p:cNvSpPr/>
            <p:nvPr/>
          </p:nvSpPr>
          <p:spPr>
            <a:xfrm>
              <a:off x="4378875" y="1666400"/>
              <a:ext cx="658125" cy="252950"/>
            </a:xfrm>
            <a:custGeom>
              <a:avLst/>
              <a:gdLst/>
              <a:ahLst/>
              <a:cxnLst/>
              <a:rect l="l" t="t" r="r" b="b"/>
              <a:pathLst>
                <a:path w="26325" h="10118" extrusionOk="0">
                  <a:moveTo>
                    <a:pt x="3212" y="1"/>
                  </a:moveTo>
                  <a:cubicBezTo>
                    <a:pt x="0" y="1"/>
                    <a:pt x="123" y="1785"/>
                    <a:pt x="123" y="1785"/>
                  </a:cubicBezTo>
                  <a:lnTo>
                    <a:pt x="25102" y="10117"/>
                  </a:lnTo>
                  <a:cubicBezTo>
                    <a:pt x="25102" y="10117"/>
                    <a:pt x="26324" y="8422"/>
                    <a:pt x="24727" y="7102"/>
                  </a:cubicBezTo>
                  <a:cubicBezTo>
                    <a:pt x="23121" y="5782"/>
                    <a:pt x="11372" y="1330"/>
                    <a:pt x="5654" y="260"/>
                  </a:cubicBezTo>
                  <a:cubicBezTo>
                    <a:pt x="4678" y="77"/>
                    <a:pt x="3874" y="1"/>
                    <a:pt x="321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2" name="Google Shape;2562;p47"/>
            <p:cNvSpPr/>
            <p:nvPr/>
          </p:nvSpPr>
          <p:spPr>
            <a:xfrm>
              <a:off x="4506600" y="1578500"/>
              <a:ext cx="860475" cy="386350"/>
            </a:xfrm>
            <a:custGeom>
              <a:avLst/>
              <a:gdLst/>
              <a:ahLst/>
              <a:cxnLst/>
              <a:rect l="l" t="t" r="r" b="b"/>
              <a:pathLst>
                <a:path w="34419" h="15454" extrusionOk="0">
                  <a:moveTo>
                    <a:pt x="14343" y="1"/>
                  </a:moveTo>
                  <a:cubicBezTo>
                    <a:pt x="4798" y="1"/>
                    <a:pt x="1" y="5453"/>
                    <a:pt x="1" y="5453"/>
                  </a:cubicBezTo>
                  <a:lnTo>
                    <a:pt x="2909" y="7130"/>
                  </a:lnTo>
                  <a:cubicBezTo>
                    <a:pt x="2909" y="7130"/>
                    <a:pt x="6854" y="3884"/>
                    <a:pt x="14318" y="3884"/>
                  </a:cubicBezTo>
                  <a:cubicBezTo>
                    <a:pt x="15453" y="3884"/>
                    <a:pt x="16671" y="3959"/>
                    <a:pt x="17968" y="4132"/>
                  </a:cubicBezTo>
                  <a:cubicBezTo>
                    <a:pt x="34418" y="6327"/>
                    <a:pt x="26282" y="15453"/>
                    <a:pt x="26282" y="15453"/>
                  </a:cubicBezTo>
                  <a:cubicBezTo>
                    <a:pt x="26282" y="15453"/>
                    <a:pt x="31920" y="9449"/>
                    <a:pt x="30083" y="6675"/>
                  </a:cubicBezTo>
                  <a:cubicBezTo>
                    <a:pt x="28245" y="3901"/>
                    <a:pt x="26577" y="1037"/>
                    <a:pt x="16799" y="118"/>
                  </a:cubicBezTo>
                  <a:cubicBezTo>
                    <a:pt x="15948" y="38"/>
                    <a:pt x="15129" y="1"/>
                    <a:pt x="1434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3" name="Google Shape;2563;p47"/>
            <p:cNvSpPr/>
            <p:nvPr/>
          </p:nvSpPr>
          <p:spPr>
            <a:xfrm>
              <a:off x="4869250" y="1330050"/>
              <a:ext cx="283500" cy="364275"/>
            </a:xfrm>
            <a:custGeom>
              <a:avLst/>
              <a:gdLst/>
              <a:ahLst/>
              <a:cxnLst/>
              <a:rect l="l" t="t" r="r" b="b"/>
              <a:pathLst>
                <a:path w="11340" h="14571" extrusionOk="0">
                  <a:moveTo>
                    <a:pt x="1507" y="1"/>
                  </a:moveTo>
                  <a:cubicBezTo>
                    <a:pt x="469" y="1"/>
                    <a:pt x="1" y="189"/>
                    <a:pt x="1" y="189"/>
                  </a:cubicBezTo>
                  <a:cubicBezTo>
                    <a:pt x="1" y="189"/>
                    <a:pt x="4" y="189"/>
                    <a:pt x="10" y="189"/>
                  </a:cubicBezTo>
                  <a:cubicBezTo>
                    <a:pt x="319" y="189"/>
                    <a:pt x="8341" y="318"/>
                    <a:pt x="4657" y="13714"/>
                  </a:cubicBezTo>
                  <a:lnTo>
                    <a:pt x="8404" y="14570"/>
                  </a:lnTo>
                  <a:cubicBezTo>
                    <a:pt x="8404" y="14570"/>
                    <a:pt x="11339" y="2616"/>
                    <a:pt x="6629" y="1010"/>
                  </a:cubicBezTo>
                  <a:cubicBezTo>
                    <a:pt x="4245" y="200"/>
                    <a:pt x="2574" y="1"/>
                    <a:pt x="150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4" name="Google Shape;2564;p47"/>
            <p:cNvSpPr/>
            <p:nvPr/>
          </p:nvSpPr>
          <p:spPr>
            <a:xfrm>
              <a:off x="4227375" y="1680200"/>
              <a:ext cx="840625" cy="523050"/>
            </a:xfrm>
            <a:custGeom>
              <a:avLst/>
              <a:gdLst/>
              <a:ahLst/>
              <a:cxnLst/>
              <a:rect l="l" t="t" r="r" b="b"/>
              <a:pathLst>
                <a:path w="33625" h="20922" extrusionOk="0">
                  <a:moveTo>
                    <a:pt x="6755" y="1"/>
                  </a:moveTo>
                  <a:cubicBezTo>
                    <a:pt x="2548" y="1"/>
                    <a:pt x="1" y="2286"/>
                    <a:pt x="1" y="2286"/>
                  </a:cubicBezTo>
                  <a:cubicBezTo>
                    <a:pt x="1" y="2286"/>
                    <a:pt x="1553" y="5132"/>
                    <a:pt x="5300" y="6042"/>
                  </a:cubicBezTo>
                  <a:cubicBezTo>
                    <a:pt x="9056" y="6960"/>
                    <a:pt x="23178" y="20922"/>
                    <a:pt x="23178" y="20922"/>
                  </a:cubicBezTo>
                  <a:cubicBezTo>
                    <a:pt x="23178" y="20922"/>
                    <a:pt x="26969" y="20743"/>
                    <a:pt x="28727" y="19057"/>
                  </a:cubicBezTo>
                  <a:cubicBezTo>
                    <a:pt x="30484" y="17371"/>
                    <a:pt x="33624" y="10868"/>
                    <a:pt x="31706" y="8798"/>
                  </a:cubicBezTo>
                  <a:cubicBezTo>
                    <a:pt x="30769" y="7790"/>
                    <a:pt x="26978" y="6024"/>
                    <a:pt x="22856" y="4373"/>
                  </a:cubicBezTo>
                  <a:cubicBezTo>
                    <a:pt x="22116" y="4079"/>
                    <a:pt x="21322" y="3918"/>
                    <a:pt x="20519" y="3892"/>
                  </a:cubicBezTo>
                  <a:cubicBezTo>
                    <a:pt x="19181" y="3856"/>
                    <a:pt x="17834" y="3758"/>
                    <a:pt x="17459" y="3553"/>
                  </a:cubicBezTo>
                  <a:cubicBezTo>
                    <a:pt x="17343" y="3481"/>
                    <a:pt x="17218" y="3374"/>
                    <a:pt x="17093" y="3240"/>
                  </a:cubicBezTo>
                  <a:cubicBezTo>
                    <a:pt x="16219" y="2286"/>
                    <a:pt x="15140" y="1554"/>
                    <a:pt x="13909" y="1180"/>
                  </a:cubicBezTo>
                  <a:cubicBezTo>
                    <a:pt x="13070" y="930"/>
                    <a:pt x="9957" y="412"/>
                    <a:pt x="9404" y="296"/>
                  </a:cubicBezTo>
                  <a:cubicBezTo>
                    <a:pt x="8462" y="88"/>
                    <a:pt x="7577" y="1"/>
                    <a:pt x="6755" y="1"/>
                  </a:cubicBezTo>
                  <a:close/>
                </a:path>
              </a:pathLst>
            </a:custGeom>
            <a:gradFill>
              <a:gsLst>
                <a:gs pos="0">
                  <a:schemeClr val="dk2"/>
                </a:gs>
                <a:gs pos="14000">
                  <a:schemeClr val="dk1"/>
                </a:gs>
                <a:gs pos="73000">
                  <a:schemeClr val="dk2"/>
                </a:gs>
                <a:gs pos="87000">
                  <a:schemeClr val="lt2"/>
                </a:gs>
                <a:gs pos="100000">
                  <a:schemeClr val="dk2"/>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5" name="Google Shape;2565;p47"/>
            <p:cNvSpPr/>
            <p:nvPr/>
          </p:nvSpPr>
          <p:spPr>
            <a:xfrm>
              <a:off x="4164925" y="1711025"/>
              <a:ext cx="810725" cy="493600"/>
            </a:xfrm>
            <a:custGeom>
              <a:avLst/>
              <a:gdLst/>
              <a:ahLst/>
              <a:cxnLst/>
              <a:rect l="l" t="t" r="r" b="b"/>
              <a:pathLst>
                <a:path w="32429" h="19744" extrusionOk="0">
                  <a:moveTo>
                    <a:pt x="5560" y="1"/>
                  </a:moveTo>
                  <a:cubicBezTo>
                    <a:pt x="4131" y="1"/>
                    <a:pt x="3075" y="321"/>
                    <a:pt x="2499" y="1053"/>
                  </a:cubicBezTo>
                  <a:cubicBezTo>
                    <a:pt x="875" y="3105"/>
                    <a:pt x="1" y="9028"/>
                    <a:pt x="2499" y="11553"/>
                  </a:cubicBezTo>
                  <a:cubicBezTo>
                    <a:pt x="4329" y="13408"/>
                    <a:pt x="20928" y="19744"/>
                    <a:pt x="25117" y="19744"/>
                  </a:cubicBezTo>
                  <a:cubicBezTo>
                    <a:pt x="25340" y="19744"/>
                    <a:pt x="25527" y="19726"/>
                    <a:pt x="25676" y="19689"/>
                  </a:cubicBezTo>
                  <a:cubicBezTo>
                    <a:pt x="28620" y="18939"/>
                    <a:pt x="32429" y="13872"/>
                    <a:pt x="32286" y="11696"/>
                  </a:cubicBezTo>
                  <a:cubicBezTo>
                    <a:pt x="32152" y="9519"/>
                    <a:pt x="32018" y="8653"/>
                    <a:pt x="22455" y="4898"/>
                  </a:cubicBezTo>
                  <a:cubicBezTo>
                    <a:pt x="15549" y="2177"/>
                    <a:pt x="9286" y="1"/>
                    <a:pt x="5560"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6" name="Google Shape;2566;p47"/>
            <p:cNvSpPr/>
            <p:nvPr/>
          </p:nvSpPr>
          <p:spPr>
            <a:xfrm>
              <a:off x="4177650" y="1738400"/>
              <a:ext cx="758525" cy="461925"/>
            </a:xfrm>
            <a:custGeom>
              <a:avLst/>
              <a:gdLst/>
              <a:ahLst/>
              <a:cxnLst/>
              <a:rect l="l" t="t" r="r" b="b"/>
              <a:pathLst>
                <a:path w="30341" h="18477" extrusionOk="0">
                  <a:moveTo>
                    <a:pt x="5196" y="0"/>
                  </a:moveTo>
                  <a:cubicBezTo>
                    <a:pt x="3859" y="0"/>
                    <a:pt x="2870" y="299"/>
                    <a:pt x="2329" y="984"/>
                  </a:cubicBezTo>
                  <a:cubicBezTo>
                    <a:pt x="812" y="2902"/>
                    <a:pt x="0" y="8451"/>
                    <a:pt x="2329" y="10806"/>
                  </a:cubicBezTo>
                  <a:cubicBezTo>
                    <a:pt x="4048" y="12542"/>
                    <a:pt x="19575" y="18476"/>
                    <a:pt x="23500" y="18476"/>
                  </a:cubicBezTo>
                  <a:cubicBezTo>
                    <a:pt x="23709" y="18476"/>
                    <a:pt x="23885" y="18459"/>
                    <a:pt x="24025" y="18424"/>
                  </a:cubicBezTo>
                  <a:cubicBezTo>
                    <a:pt x="26781" y="17728"/>
                    <a:pt x="30341" y="12982"/>
                    <a:pt x="30216" y="10948"/>
                  </a:cubicBezTo>
                  <a:cubicBezTo>
                    <a:pt x="30082" y="8906"/>
                    <a:pt x="29957" y="8094"/>
                    <a:pt x="21009" y="4579"/>
                  </a:cubicBezTo>
                  <a:cubicBezTo>
                    <a:pt x="14547" y="2038"/>
                    <a:pt x="8686" y="0"/>
                    <a:pt x="5196" y="0"/>
                  </a:cubicBezTo>
                  <a:close/>
                </a:path>
              </a:pathLst>
            </a:custGeom>
            <a:gradFill>
              <a:gsLst>
                <a:gs pos="0">
                  <a:schemeClr val="accent5"/>
                </a:gs>
                <a:gs pos="25000">
                  <a:schemeClr val="lt2"/>
                </a:gs>
                <a:gs pos="50000">
                  <a:schemeClr val="dk2"/>
                </a:gs>
                <a:gs pos="100000">
                  <a:schemeClr val="dk1"/>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7" name="Google Shape;2567;p47"/>
            <p:cNvSpPr/>
            <p:nvPr/>
          </p:nvSpPr>
          <p:spPr>
            <a:xfrm>
              <a:off x="4567275" y="1801775"/>
              <a:ext cx="217025" cy="398475"/>
            </a:xfrm>
            <a:custGeom>
              <a:avLst/>
              <a:gdLst/>
              <a:ahLst/>
              <a:cxnLst/>
              <a:rect l="l" t="t" r="r" b="b"/>
              <a:pathLst>
                <a:path w="8681" h="15939" extrusionOk="0">
                  <a:moveTo>
                    <a:pt x="0" y="1"/>
                  </a:moveTo>
                  <a:lnTo>
                    <a:pt x="3078" y="14953"/>
                  </a:lnTo>
                  <a:cubicBezTo>
                    <a:pt x="5172" y="15559"/>
                    <a:pt x="6928" y="15939"/>
                    <a:pt x="7925" y="15939"/>
                  </a:cubicBezTo>
                  <a:cubicBezTo>
                    <a:pt x="8130" y="15939"/>
                    <a:pt x="8303" y="15923"/>
                    <a:pt x="8440" y="15889"/>
                  </a:cubicBezTo>
                  <a:cubicBezTo>
                    <a:pt x="8520" y="15863"/>
                    <a:pt x="8600" y="15845"/>
                    <a:pt x="8681" y="15809"/>
                  </a:cubicBezTo>
                  <a:lnTo>
                    <a:pt x="5888" y="2222"/>
                  </a:lnTo>
                  <a:cubicBezTo>
                    <a:pt x="5737" y="2160"/>
                    <a:pt x="5585" y="2106"/>
                    <a:pt x="5424" y="2044"/>
                  </a:cubicBezTo>
                  <a:cubicBezTo>
                    <a:pt x="3551" y="1303"/>
                    <a:pt x="1731" y="608"/>
                    <a:pt x="0" y="1"/>
                  </a:cubicBezTo>
                  <a:close/>
                </a:path>
              </a:pathLst>
            </a:custGeom>
            <a:solidFill>
              <a:srgbClr val="FFFFFF">
                <a:alpha val="2976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8" name="Google Shape;2568;p47"/>
            <p:cNvSpPr/>
            <p:nvPr/>
          </p:nvSpPr>
          <p:spPr>
            <a:xfrm>
              <a:off x="4410925" y="1753400"/>
              <a:ext cx="146325" cy="394775"/>
            </a:xfrm>
            <a:custGeom>
              <a:avLst/>
              <a:gdLst/>
              <a:ahLst/>
              <a:cxnLst/>
              <a:rect l="l" t="t" r="r" b="b"/>
              <a:pathLst>
                <a:path w="5853" h="15791" extrusionOk="0">
                  <a:moveTo>
                    <a:pt x="1" y="0"/>
                  </a:moveTo>
                  <a:lnTo>
                    <a:pt x="3052" y="14800"/>
                  </a:lnTo>
                  <a:cubicBezTo>
                    <a:pt x="3988" y="15139"/>
                    <a:pt x="4925" y="15478"/>
                    <a:pt x="5853" y="15790"/>
                  </a:cubicBezTo>
                  <a:lnTo>
                    <a:pt x="2757" y="767"/>
                  </a:lnTo>
                  <a:cubicBezTo>
                    <a:pt x="1785" y="464"/>
                    <a:pt x="866" y="205"/>
                    <a:pt x="1" y="0"/>
                  </a:cubicBezTo>
                  <a:close/>
                </a:path>
              </a:pathLst>
            </a:custGeom>
            <a:solidFill>
              <a:srgbClr val="FFFFFF">
                <a:alpha val="2976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9" name="Google Shape;2569;p47"/>
            <p:cNvSpPr/>
            <p:nvPr/>
          </p:nvSpPr>
          <p:spPr>
            <a:xfrm>
              <a:off x="4520225" y="1316025"/>
              <a:ext cx="514750" cy="484450"/>
            </a:xfrm>
            <a:custGeom>
              <a:avLst/>
              <a:gdLst/>
              <a:ahLst/>
              <a:cxnLst/>
              <a:rect l="l" t="t" r="r" b="b"/>
              <a:pathLst>
                <a:path w="20590" h="19378" extrusionOk="0">
                  <a:moveTo>
                    <a:pt x="14417" y="1"/>
                  </a:moveTo>
                  <a:cubicBezTo>
                    <a:pt x="10312" y="1"/>
                    <a:pt x="6253" y="2041"/>
                    <a:pt x="3845" y="5452"/>
                  </a:cubicBezTo>
                  <a:cubicBezTo>
                    <a:pt x="116" y="10742"/>
                    <a:pt x="0" y="17656"/>
                    <a:pt x="0" y="17656"/>
                  </a:cubicBezTo>
                  <a:lnTo>
                    <a:pt x="5112" y="19377"/>
                  </a:lnTo>
                  <a:cubicBezTo>
                    <a:pt x="7183" y="3395"/>
                    <a:pt x="14653" y="1312"/>
                    <a:pt x="18406" y="1312"/>
                  </a:cubicBezTo>
                  <a:cubicBezTo>
                    <a:pt x="19729" y="1312"/>
                    <a:pt x="20590" y="1571"/>
                    <a:pt x="20590" y="1571"/>
                  </a:cubicBezTo>
                  <a:lnTo>
                    <a:pt x="18493" y="768"/>
                  </a:lnTo>
                  <a:cubicBezTo>
                    <a:pt x="17521" y="402"/>
                    <a:pt x="16504" y="135"/>
                    <a:pt x="15469" y="46"/>
                  </a:cubicBezTo>
                  <a:cubicBezTo>
                    <a:pt x="15119" y="15"/>
                    <a:pt x="14768" y="1"/>
                    <a:pt x="14417" y="1"/>
                  </a:cubicBezTo>
                  <a:close/>
                </a:path>
              </a:pathLst>
            </a:custGeom>
            <a:gradFill>
              <a:gsLst>
                <a:gs pos="0">
                  <a:schemeClr val="dk2"/>
                </a:gs>
                <a:gs pos="14000">
                  <a:schemeClr val="dk1"/>
                </a:gs>
                <a:gs pos="73000">
                  <a:schemeClr val="dk2"/>
                </a:gs>
                <a:gs pos="87000">
                  <a:schemeClr val="lt2"/>
                </a:gs>
                <a:gs pos="100000">
                  <a:schemeClr val="dk2"/>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70" name="Google Shape;2570;p47"/>
            <p:cNvSpPr/>
            <p:nvPr/>
          </p:nvSpPr>
          <p:spPr>
            <a:xfrm>
              <a:off x="4962700" y="1672875"/>
              <a:ext cx="416850" cy="463700"/>
            </a:xfrm>
            <a:custGeom>
              <a:avLst/>
              <a:gdLst/>
              <a:ahLst/>
              <a:cxnLst/>
              <a:rect l="l" t="t" r="r" b="b"/>
              <a:pathLst>
                <a:path w="16674" h="18548" extrusionOk="0">
                  <a:moveTo>
                    <a:pt x="9573" y="1"/>
                  </a:moveTo>
                  <a:lnTo>
                    <a:pt x="9573" y="1"/>
                  </a:lnTo>
                  <a:cubicBezTo>
                    <a:pt x="16674" y="6700"/>
                    <a:pt x="2712" y="12544"/>
                    <a:pt x="2712" y="12544"/>
                  </a:cubicBezTo>
                  <a:lnTo>
                    <a:pt x="0" y="18547"/>
                  </a:lnTo>
                  <a:cubicBezTo>
                    <a:pt x="0" y="18547"/>
                    <a:pt x="8163" y="16995"/>
                    <a:pt x="12124" y="10902"/>
                  </a:cubicBezTo>
                  <a:cubicBezTo>
                    <a:pt x="15862" y="5157"/>
                    <a:pt x="9574" y="2"/>
                    <a:pt x="9573" y="1"/>
                  </a:cubicBezTo>
                  <a:close/>
                </a:path>
              </a:pathLst>
            </a:custGeom>
            <a:gradFill>
              <a:gsLst>
                <a:gs pos="0">
                  <a:schemeClr val="dk2"/>
                </a:gs>
                <a:gs pos="14000">
                  <a:schemeClr val="dk1"/>
                </a:gs>
                <a:gs pos="73000">
                  <a:schemeClr val="dk2"/>
                </a:gs>
                <a:gs pos="87000">
                  <a:schemeClr val="lt2"/>
                </a:gs>
                <a:gs pos="100000">
                  <a:schemeClr val="dk2"/>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571" name="Google Shape;2571;p47"/>
          <p:cNvSpPr/>
          <p:nvPr/>
        </p:nvSpPr>
        <p:spPr>
          <a:xfrm>
            <a:off x="4051493" y="6151147"/>
            <a:ext cx="8140508" cy="641323"/>
          </a:xfrm>
          <a:prstGeom prst="rect">
            <a:avLst/>
          </a:prstGeom>
        </p:spPr>
        <p:txBody>
          <a:bodyPr>
            <a:prstTxWarp prst="textPlain">
              <a:avLst/>
            </a:prstTxWarp>
          </a:bodyPr>
          <a:lstStyle/>
          <a:p>
            <a:pPr algn="ctr" defTabSz="1219170">
              <a:buClr>
                <a:srgbClr val="000000"/>
              </a:buClr>
            </a:pPr>
            <a:r>
              <a:rPr lang="en-US" sz="1867" b="1" kern="0" dirty="0">
                <a:ln w="9525" cap="flat" cmpd="sng">
                  <a:solidFill>
                    <a:srgbClr val="5F5F5F"/>
                  </a:solidFill>
                  <a:prstDash val="solid"/>
                  <a:round/>
                  <a:headEnd type="none" w="sm" len="sm"/>
                  <a:tailEnd type="none" w="sm" len="sm"/>
                </a:ln>
                <a:noFill/>
                <a:latin typeface="Zen Dots"/>
                <a:cs typeface="Arial"/>
                <a:sym typeface="Arial"/>
              </a:rPr>
              <a:t>Ethical???</a:t>
            </a:r>
            <a:endParaRPr sz="1867" b="1" kern="0" dirty="0">
              <a:ln w="9525" cap="flat" cmpd="sng">
                <a:solidFill>
                  <a:srgbClr val="5F5F5F"/>
                </a:solidFill>
                <a:prstDash val="solid"/>
                <a:round/>
                <a:headEnd type="none" w="sm" len="sm"/>
                <a:tailEnd type="none" w="sm" len="sm"/>
              </a:ln>
              <a:noFill/>
              <a:latin typeface="Zen Dots"/>
              <a:cs typeface="Arial"/>
              <a:sym typeface="Arial"/>
            </a:endParaRPr>
          </a:p>
        </p:txBody>
      </p:sp>
    </p:spTree>
    <p:extLst>
      <p:ext uri="{BB962C8B-B14F-4D97-AF65-F5344CB8AC3E}">
        <p14:creationId xmlns:p14="http://schemas.microsoft.com/office/powerpoint/2010/main" val="1416031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0"/>
        <p:cNvGrpSpPr/>
        <p:nvPr/>
      </p:nvGrpSpPr>
      <p:grpSpPr>
        <a:xfrm>
          <a:off x="0" y="0"/>
          <a:ext cx="0" cy="0"/>
          <a:chOff x="0" y="0"/>
          <a:chExt cx="0" cy="0"/>
        </a:xfrm>
      </p:grpSpPr>
      <p:sp>
        <p:nvSpPr>
          <p:cNvPr id="2541" name="Google Shape;2541;p47"/>
          <p:cNvSpPr txBox="1">
            <a:spLocks noGrp="1"/>
          </p:cNvSpPr>
          <p:nvPr>
            <p:ph type="title"/>
          </p:nvPr>
        </p:nvSpPr>
        <p:spPr>
          <a:xfrm>
            <a:off x="6178526" y="4115038"/>
            <a:ext cx="4353979" cy="856800"/>
          </a:xfrm>
          <a:prstGeom prst="rect">
            <a:avLst/>
          </a:prstGeom>
        </p:spPr>
        <p:txBody>
          <a:bodyPr spcFirstLastPara="1" wrap="square" lIns="152400" tIns="121900" rIns="121900" bIns="121900" anchor="b" anchorCtr="0">
            <a:noAutofit/>
          </a:bodyPr>
          <a:lstStyle/>
          <a:p>
            <a:r>
              <a:rPr lang="en" dirty="0"/>
              <a:t>—</a:t>
            </a:r>
            <a:r>
              <a:rPr lang="en-US" dirty="0"/>
              <a:t>Alan Perlis</a:t>
            </a:r>
            <a:br>
              <a:rPr lang="en-US" dirty="0"/>
            </a:br>
            <a:endParaRPr dirty="0"/>
          </a:p>
        </p:txBody>
      </p:sp>
      <p:sp>
        <p:nvSpPr>
          <p:cNvPr id="2542" name="Google Shape;2542;p47"/>
          <p:cNvSpPr txBox="1">
            <a:spLocks noGrp="1"/>
          </p:cNvSpPr>
          <p:nvPr>
            <p:ph type="subTitle" idx="1"/>
          </p:nvPr>
        </p:nvSpPr>
        <p:spPr>
          <a:xfrm>
            <a:off x="1415800" y="2181767"/>
            <a:ext cx="7527600" cy="1738800"/>
          </a:xfrm>
          <a:prstGeom prst="rect">
            <a:avLst/>
          </a:prstGeom>
        </p:spPr>
        <p:txBody>
          <a:bodyPr spcFirstLastPara="1" wrap="square" lIns="121900" tIns="121900" rIns="121900" bIns="121900" anchor="t" anchorCtr="0">
            <a:noAutofit/>
          </a:bodyPr>
          <a:lstStyle/>
          <a:p>
            <a:pPr marL="0" indent="0"/>
            <a:r>
              <a:rPr lang="en" dirty="0"/>
              <a:t>“</a:t>
            </a:r>
            <a:r>
              <a:rPr lang="en-US" dirty="0"/>
              <a:t>A year spent in artificial intelligence is enough to make one believe in God.”</a:t>
            </a:r>
            <a:endParaRPr dirty="0"/>
          </a:p>
        </p:txBody>
      </p:sp>
      <p:sp>
        <p:nvSpPr>
          <p:cNvPr id="2543" name="Google Shape;2543;p47"/>
          <p:cNvSpPr/>
          <p:nvPr/>
        </p:nvSpPr>
        <p:spPr>
          <a:xfrm rot="-5400000">
            <a:off x="-1514602" y="4203001"/>
            <a:ext cx="4119204" cy="590400"/>
          </a:xfrm>
          <a:prstGeom prst="homePlate">
            <a:avLst>
              <a:gd name="adj" fmla="val 50000"/>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44" name="Google Shape;2544;p47"/>
          <p:cNvSpPr/>
          <p:nvPr/>
        </p:nvSpPr>
        <p:spPr>
          <a:xfrm rot="5400000">
            <a:off x="-1089958" y="4374035"/>
            <a:ext cx="3401863" cy="277101"/>
          </a:xfrm>
          <a:prstGeom prst="rect">
            <a:avLst/>
          </a:prstGeom>
        </p:spPr>
        <p:txBody>
          <a:bodyPr>
            <a:prstTxWarp prst="textPlain">
              <a:avLst/>
            </a:prstTxWarp>
          </a:bodyPr>
          <a:lstStyle/>
          <a:p>
            <a:pPr algn="ctr" defTabSz="1219170">
              <a:buClr>
                <a:srgbClr val="000000"/>
              </a:buClr>
            </a:pPr>
            <a:r>
              <a:rPr lang="en-US" sz="1867" b="1" i="1" kern="0" dirty="0">
                <a:solidFill>
                  <a:srgbClr val="FFFFFF"/>
                </a:solidFill>
                <a:latin typeface="Zen Dots"/>
                <a:cs typeface="Arial"/>
                <a:sym typeface="Arial"/>
              </a:rPr>
              <a:t>UA @ Little Rock</a:t>
            </a:r>
            <a:endParaRPr sz="1867" b="1" i="1" kern="0" dirty="0">
              <a:solidFill>
                <a:srgbClr val="FFFFFF"/>
              </a:solidFill>
              <a:latin typeface="Zen Dots"/>
              <a:cs typeface="Arial"/>
              <a:sym typeface="Arial"/>
            </a:endParaRPr>
          </a:p>
        </p:txBody>
      </p:sp>
      <p:grpSp>
        <p:nvGrpSpPr>
          <p:cNvPr id="2546" name="Google Shape;2546;p47"/>
          <p:cNvGrpSpPr/>
          <p:nvPr/>
        </p:nvGrpSpPr>
        <p:grpSpPr>
          <a:xfrm>
            <a:off x="9671655" y="1128534"/>
            <a:ext cx="683397" cy="612505"/>
            <a:chOff x="7951961" y="1199310"/>
            <a:chExt cx="208387" cy="186770"/>
          </a:xfrm>
        </p:grpSpPr>
        <p:sp>
          <p:nvSpPr>
            <p:cNvPr id="2547" name="Google Shape;2547;p47"/>
            <p:cNvSpPr/>
            <p:nvPr/>
          </p:nvSpPr>
          <p:spPr>
            <a:xfrm>
              <a:off x="8014477" y="1199310"/>
              <a:ext cx="145871" cy="127367"/>
            </a:xfrm>
            <a:custGeom>
              <a:avLst/>
              <a:gdLst/>
              <a:ahLst/>
              <a:cxnLst/>
              <a:rect l="l" t="t" r="r" b="b"/>
              <a:pathLst>
                <a:path w="1687" h="1473" extrusionOk="0">
                  <a:moveTo>
                    <a:pt x="1062" y="1"/>
                  </a:moveTo>
                  <a:lnTo>
                    <a:pt x="0" y="242"/>
                  </a:lnTo>
                  <a:lnTo>
                    <a:pt x="616" y="1473"/>
                  </a:lnTo>
                  <a:lnTo>
                    <a:pt x="1686" y="1232"/>
                  </a:lnTo>
                  <a:lnTo>
                    <a:pt x="1062"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48" name="Google Shape;2548;p47"/>
            <p:cNvSpPr/>
            <p:nvPr/>
          </p:nvSpPr>
          <p:spPr>
            <a:xfrm>
              <a:off x="8005225" y="1305838"/>
              <a:ext cx="155123" cy="80242"/>
            </a:xfrm>
            <a:custGeom>
              <a:avLst/>
              <a:gdLst/>
              <a:ahLst/>
              <a:cxnLst/>
              <a:rect l="l" t="t" r="r" b="b"/>
              <a:pathLst>
                <a:path w="1794" h="928" extrusionOk="0">
                  <a:moveTo>
                    <a:pt x="1793" y="0"/>
                  </a:moveTo>
                  <a:lnTo>
                    <a:pt x="723" y="241"/>
                  </a:lnTo>
                  <a:lnTo>
                    <a:pt x="0" y="928"/>
                  </a:lnTo>
                  <a:lnTo>
                    <a:pt x="1071" y="687"/>
                  </a:lnTo>
                  <a:lnTo>
                    <a:pt x="1793"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49" name="Google Shape;2549;p47"/>
            <p:cNvSpPr/>
            <p:nvPr/>
          </p:nvSpPr>
          <p:spPr>
            <a:xfrm>
              <a:off x="7951961" y="1220149"/>
              <a:ext cx="115780" cy="165931"/>
            </a:xfrm>
            <a:custGeom>
              <a:avLst/>
              <a:gdLst/>
              <a:ahLst/>
              <a:cxnLst/>
              <a:rect l="l" t="t" r="r" b="b"/>
              <a:pathLst>
                <a:path w="1339" h="1919" extrusionOk="0">
                  <a:moveTo>
                    <a:pt x="723" y="1"/>
                  </a:moveTo>
                  <a:lnTo>
                    <a:pt x="1" y="688"/>
                  </a:lnTo>
                  <a:lnTo>
                    <a:pt x="616" y="1919"/>
                  </a:lnTo>
                  <a:lnTo>
                    <a:pt x="1339" y="1232"/>
                  </a:lnTo>
                  <a:lnTo>
                    <a:pt x="72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550" name="Google Shape;2550;p47"/>
          <p:cNvGrpSpPr/>
          <p:nvPr/>
        </p:nvGrpSpPr>
        <p:grpSpPr>
          <a:xfrm rot="-2258913">
            <a:off x="10538056" y="2277255"/>
            <a:ext cx="907717" cy="908599"/>
            <a:chOff x="7855550" y="1588414"/>
            <a:chExt cx="445221" cy="445653"/>
          </a:xfrm>
        </p:grpSpPr>
        <p:sp>
          <p:nvSpPr>
            <p:cNvPr id="2551" name="Google Shape;2551;p47"/>
            <p:cNvSpPr/>
            <p:nvPr/>
          </p:nvSpPr>
          <p:spPr>
            <a:xfrm>
              <a:off x="7855550" y="1588414"/>
              <a:ext cx="445221" cy="445653"/>
            </a:xfrm>
            <a:custGeom>
              <a:avLst/>
              <a:gdLst/>
              <a:ahLst/>
              <a:cxnLst/>
              <a:rect l="l" t="t" r="r" b="b"/>
              <a:pathLst>
                <a:path w="5149" h="5154" extrusionOk="0">
                  <a:moveTo>
                    <a:pt x="2954" y="1"/>
                  </a:moveTo>
                  <a:cubicBezTo>
                    <a:pt x="2225" y="1"/>
                    <a:pt x="1116" y="262"/>
                    <a:pt x="607" y="532"/>
                  </a:cubicBezTo>
                  <a:cubicBezTo>
                    <a:pt x="607" y="532"/>
                    <a:pt x="1" y="1032"/>
                    <a:pt x="304" y="1987"/>
                  </a:cubicBezTo>
                  <a:cubicBezTo>
                    <a:pt x="338" y="2122"/>
                    <a:pt x="468" y="2201"/>
                    <a:pt x="604" y="2201"/>
                  </a:cubicBezTo>
                  <a:cubicBezTo>
                    <a:pt x="611" y="2201"/>
                    <a:pt x="618" y="2201"/>
                    <a:pt x="625" y="2201"/>
                  </a:cubicBezTo>
                  <a:lnTo>
                    <a:pt x="1624" y="2076"/>
                  </a:lnTo>
                  <a:lnTo>
                    <a:pt x="3150" y="3905"/>
                  </a:lnTo>
                  <a:lnTo>
                    <a:pt x="2864" y="4681"/>
                  </a:lnTo>
                  <a:cubicBezTo>
                    <a:pt x="2802" y="4832"/>
                    <a:pt x="2882" y="5002"/>
                    <a:pt x="3025" y="5064"/>
                  </a:cubicBezTo>
                  <a:cubicBezTo>
                    <a:pt x="3144" y="5113"/>
                    <a:pt x="3293" y="5153"/>
                    <a:pt x="3462" y="5153"/>
                  </a:cubicBezTo>
                  <a:cubicBezTo>
                    <a:pt x="3698" y="5153"/>
                    <a:pt x="3971" y="5073"/>
                    <a:pt x="4247" y="4823"/>
                  </a:cubicBezTo>
                  <a:cubicBezTo>
                    <a:pt x="4889" y="4235"/>
                    <a:pt x="5148" y="2192"/>
                    <a:pt x="4880" y="1835"/>
                  </a:cubicBezTo>
                  <a:cubicBezTo>
                    <a:pt x="4613" y="1487"/>
                    <a:pt x="4158" y="1719"/>
                    <a:pt x="3944" y="1478"/>
                  </a:cubicBezTo>
                  <a:cubicBezTo>
                    <a:pt x="3730" y="1237"/>
                    <a:pt x="3962" y="470"/>
                    <a:pt x="3569" y="131"/>
                  </a:cubicBezTo>
                  <a:cubicBezTo>
                    <a:pt x="3458" y="39"/>
                    <a:pt x="3234" y="1"/>
                    <a:pt x="295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2" name="Google Shape;2552;p47"/>
            <p:cNvSpPr/>
            <p:nvPr/>
          </p:nvSpPr>
          <p:spPr>
            <a:xfrm>
              <a:off x="8133283" y="1589624"/>
              <a:ext cx="152010" cy="185040"/>
            </a:xfrm>
            <a:custGeom>
              <a:avLst/>
              <a:gdLst/>
              <a:ahLst/>
              <a:cxnLst/>
              <a:rect l="l" t="t" r="r" b="b"/>
              <a:pathLst>
                <a:path w="1758" h="2140" extrusionOk="0">
                  <a:moveTo>
                    <a:pt x="0" y="1"/>
                  </a:moveTo>
                  <a:cubicBezTo>
                    <a:pt x="0" y="501"/>
                    <a:pt x="63" y="1384"/>
                    <a:pt x="437" y="1776"/>
                  </a:cubicBezTo>
                  <a:cubicBezTo>
                    <a:pt x="717" y="2064"/>
                    <a:pt x="1177" y="2140"/>
                    <a:pt x="1561" y="2140"/>
                  </a:cubicBezTo>
                  <a:cubicBezTo>
                    <a:pt x="1629" y="2140"/>
                    <a:pt x="1695" y="2137"/>
                    <a:pt x="1758" y="2133"/>
                  </a:cubicBezTo>
                  <a:cubicBezTo>
                    <a:pt x="1740" y="1990"/>
                    <a:pt x="1713" y="1883"/>
                    <a:pt x="1668" y="1821"/>
                  </a:cubicBezTo>
                  <a:cubicBezTo>
                    <a:pt x="1401" y="1473"/>
                    <a:pt x="946" y="1705"/>
                    <a:pt x="732" y="1464"/>
                  </a:cubicBezTo>
                  <a:cubicBezTo>
                    <a:pt x="518" y="1223"/>
                    <a:pt x="750" y="456"/>
                    <a:pt x="357" y="117"/>
                  </a:cubicBezTo>
                  <a:cubicBezTo>
                    <a:pt x="286" y="63"/>
                    <a:pt x="161" y="19"/>
                    <a:pt x="0" y="1"/>
                  </a:cubicBezTo>
                  <a:close/>
                </a:path>
              </a:pathLst>
            </a:custGeom>
            <a:solidFill>
              <a:srgbClr val="FFFFFF">
                <a:alpha val="2976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3" name="Google Shape;2553;p47"/>
            <p:cNvSpPr/>
            <p:nvPr/>
          </p:nvSpPr>
          <p:spPr>
            <a:xfrm>
              <a:off x="8068433" y="1631561"/>
              <a:ext cx="71854" cy="78253"/>
            </a:xfrm>
            <a:custGeom>
              <a:avLst/>
              <a:gdLst/>
              <a:ahLst/>
              <a:cxnLst/>
              <a:rect l="l" t="t" r="r" b="b"/>
              <a:pathLst>
                <a:path w="831" h="905" extrusionOk="0">
                  <a:moveTo>
                    <a:pt x="324" y="0"/>
                  </a:moveTo>
                  <a:cubicBezTo>
                    <a:pt x="287" y="0"/>
                    <a:pt x="250" y="8"/>
                    <a:pt x="215" y="24"/>
                  </a:cubicBezTo>
                  <a:cubicBezTo>
                    <a:pt x="45" y="105"/>
                    <a:pt x="1" y="363"/>
                    <a:pt x="117" y="595"/>
                  </a:cubicBezTo>
                  <a:cubicBezTo>
                    <a:pt x="203" y="781"/>
                    <a:pt x="363" y="904"/>
                    <a:pt x="511" y="904"/>
                  </a:cubicBezTo>
                  <a:cubicBezTo>
                    <a:pt x="547" y="904"/>
                    <a:pt x="583" y="897"/>
                    <a:pt x="616" y="881"/>
                  </a:cubicBezTo>
                  <a:cubicBezTo>
                    <a:pt x="786" y="801"/>
                    <a:pt x="831" y="542"/>
                    <a:pt x="723" y="310"/>
                  </a:cubicBezTo>
                  <a:cubicBezTo>
                    <a:pt x="631" y="118"/>
                    <a:pt x="471" y="0"/>
                    <a:pt x="32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4" name="Google Shape;2554;p47"/>
            <p:cNvSpPr/>
            <p:nvPr/>
          </p:nvSpPr>
          <p:spPr>
            <a:xfrm>
              <a:off x="8104749" y="1614527"/>
              <a:ext cx="71768" cy="78340"/>
            </a:xfrm>
            <a:custGeom>
              <a:avLst/>
              <a:gdLst/>
              <a:ahLst/>
              <a:cxnLst/>
              <a:rect l="l" t="t" r="r" b="b"/>
              <a:pathLst>
                <a:path w="830" h="906" extrusionOk="0">
                  <a:moveTo>
                    <a:pt x="320" y="1"/>
                  </a:moveTo>
                  <a:cubicBezTo>
                    <a:pt x="283" y="1"/>
                    <a:pt x="247" y="9"/>
                    <a:pt x="214" y="25"/>
                  </a:cubicBezTo>
                  <a:cubicBezTo>
                    <a:pt x="45" y="105"/>
                    <a:pt x="0" y="364"/>
                    <a:pt x="107" y="596"/>
                  </a:cubicBezTo>
                  <a:cubicBezTo>
                    <a:pt x="200" y="782"/>
                    <a:pt x="362" y="905"/>
                    <a:pt x="510" y="905"/>
                  </a:cubicBezTo>
                  <a:cubicBezTo>
                    <a:pt x="546" y="905"/>
                    <a:pt x="582" y="898"/>
                    <a:pt x="616" y="882"/>
                  </a:cubicBezTo>
                  <a:cubicBezTo>
                    <a:pt x="785" y="801"/>
                    <a:pt x="830" y="543"/>
                    <a:pt x="714" y="311"/>
                  </a:cubicBezTo>
                  <a:cubicBezTo>
                    <a:pt x="629" y="119"/>
                    <a:pt x="465" y="1"/>
                    <a:pt x="320"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5" name="Google Shape;2555;p47"/>
            <p:cNvSpPr/>
            <p:nvPr/>
          </p:nvSpPr>
          <p:spPr>
            <a:xfrm>
              <a:off x="8194157" y="1791612"/>
              <a:ext cx="51794" cy="55599"/>
            </a:xfrm>
            <a:custGeom>
              <a:avLst/>
              <a:gdLst/>
              <a:ahLst/>
              <a:cxnLst/>
              <a:rect l="l" t="t" r="r" b="b"/>
              <a:pathLst>
                <a:path w="599" h="643" extrusionOk="0">
                  <a:moveTo>
                    <a:pt x="238" y="0"/>
                  </a:moveTo>
                  <a:cubicBezTo>
                    <a:pt x="209" y="0"/>
                    <a:pt x="180" y="7"/>
                    <a:pt x="153" y="20"/>
                  </a:cubicBezTo>
                  <a:cubicBezTo>
                    <a:pt x="37" y="74"/>
                    <a:pt x="1" y="261"/>
                    <a:pt x="81" y="422"/>
                  </a:cubicBezTo>
                  <a:cubicBezTo>
                    <a:pt x="146" y="558"/>
                    <a:pt x="262" y="642"/>
                    <a:pt x="370" y="642"/>
                  </a:cubicBezTo>
                  <a:cubicBezTo>
                    <a:pt x="397" y="642"/>
                    <a:pt x="423" y="637"/>
                    <a:pt x="447" y="627"/>
                  </a:cubicBezTo>
                  <a:cubicBezTo>
                    <a:pt x="563" y="573"/>
                    <a:pt x="599" y="386"/>
                    <a:pt x="518" y="216"/>
                  </a:cubicBezTo>
                  <a:cubicBezTo>
                    <a:pt x="456" y="84"/>
                    <a:pt x="343" y="0"/>
                    <a:pt x="23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6" name="Google Shape;2556;p47"/>
            <p:cNvSpPr/>
            <p:nvPr/>
          </p:nvSpPr>
          <p:spPr>
            <a:xfrm>
              <a:off x="8133283" y="1798876"/>
              <a:ext cx="51708" cy="55599"/>
            </a:xfrm>
            <a:custGeom>
              <a:avLst/>
              <a:gdLst/>
              <a:ahLst/>
              <a:cxnLst/>
              <a:rect l="l" t="t" r="r" b="b"/>
              <a:pathLst>
                <a:path w="598" h="643" extrusionOk="0">
                  <a:moveTo>
                    <a:pt x="229" y="1"/>
                  </a:moveTo>
                  <a:cubicBezTo>
                    <a:pt x="202" y="1"/>
                    <a:pt x="176" y="6"/>
                    <a:pt x="152" y="16"/>
                  </a:cubicBezTo>
                  <a:cubicBezTo>
                    <a:pt x="36" y="70"/>
                    <a:pt x="0" y="257"/>
                    <a:pt x="81" y="427"/>
                  </a:cubicBezTo>
                  <a:cubicBezTo>
                    <a:pt x="143" y="559"/>
                    <a:pt x="255" y="643"/>
                    <a:pt x="361" y="643"/>
                  </a:cubicBezTo>
                  <a:cubicBezTo>
                    <a:pt x="390" y="643"/>
                    <a:pt x="419" y="637"/>
                    <a:pt x="446" y="623"/>
                  </a:cubicBezTo>
                  <a:cubicBezTo>
                    <a:pt x="562" y="570"/>
                    <a:pt x="598" y="382"/>
                    <a:pt x="518" y="222"/>
                  </a:cubicBezTo>
                  <a:cubicBezTo>
                    <a:pt x="453" y="85"/>
                    <a:pt x="337" y="1"/>
                    <a:pt x="22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7" name="Google Shape;2557;p47"/>
            <p:cNvSpPr/>
            <p:nvPr/>
          </p:nvSpPr>
          <p:spPr>
            <a:xfrm>
              <a:off x="8059959" y="1727108"/>
              <a:ext cx="47125" cy="51794"/>
            </a:xfrm>
            <a:custGeom>
              <a:avLst/>
              <a:gdLst/>
              <a:ahLst/>
              <a:cxnLst/>
              <a:rect l="l" t="t" r="r" b="b"/>
              <a:pathLst>
                <a:path w="545" h="599" extrusionOk="0">
                  <a:moveTo>
                    <a:pt x="134" y="0"/>
                  </a:moveTo>
                  <a:cubicBezTo>
                    <a:pt x="109" y="0"/>
                    <a:pt x="84" y="8"/>
                    <a:pt x="63" y="26"/>
                  </a:cubicBezTo>
                  <a:cubicBezTo>
                    <a:pt x="10" y="61"/>
                    <a:pt x="1" y="142"/>
                    <a:pt x="36" y="195"/>
                  </a:cubicBezTo>
                  <a:lnTo>
                    <a:pt x="304" y="552"/>
                  </a:lnTo>
                  <a:cubicBezTo>
                    <a:pt x="329" y="582"/>
                    <a:pt x="366" y="598"/>
                    <a:pt x="403" y="598"/>
                  </a:cubicBezTo>
                  <a:cubicBezTo>
                    <a:pt x="431" y="598"/>
                    <a:pt x="459" y="589"/>
                    <a:pt x="482" y="570"/>
                  </a:cubicBezTo>
                  <a:cubicBezTo>
                    <a:pt x="536" y="534"/>
                    <a:pt x="545" y="454"/>
                    <a:pt x="500" y="400"/>
                  </a:cubicBezTo>
                  <a:lnTo>
                    <a:pt x="233" y="52"/>
                  </a:lnTo>
                  <a:cubicBezTo>
                    <a:pt x="211" y="20"/>
                    <a:pt x="172" y="0"/>
                    <a:pt x="13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8" name="Google Shape;2558;p47"/>
            <p:cNvSpPr/>
            <p:nvPr/>
          </p:nvSpPr>
          <p:spPr>
            <a:xfrm>
              <a:off x="8093941" y="1647385"/>
              <a:ext cx="48681" cy="33204"/>
            </a:xfrm>
            <a:custGeom>
              <a:avLst/>
              <a:gdLst/>
              <a:ahLst/>
              <a:cxnLst/>
              <a:rect l="l" t="t" r="r" b="b"/>
              <a:pathLst>
                <a:path w="563" h="384" extrusionOk="0">
                  <a:moveTo>
                    <a:pt x="425" y="1"/>
                  </a:moveTo>
                  <a:cubicBezTo>
                    <a:pt x="408" y="1"/>
                    <a:pt x="391" y="4"/>
                    <a:pt x="375" y="11"/>
                  </a:cubicBezTo>
                  <a:lnTo>
                    <a:pt x="81" y="154"/>
                  </a:lnTo>
                  <a:cubicBezTo>
                    <a:pt x="27" y="180"/>
                    <a:pt x="0" y="252"/>
                    <a:pt x="27" y="314"/>
                  </a:cubicBezTo>
                  <a:cubicBezTo>
                    <a:pt x="46" y="358"/>
                    <a:pt x="86" y="384"/>
                    <a:pt x="129" y="384"/>
                  </a:cubicBezTo>
                  <a:cubicBezTo>
                    <a:pt x="149" y="384"/>
                    <a:pt x="168" y="379"/>
                    <a:pt x="188" y="368"/>
                  </a:cubicBezTo>
                  <a:lnTo>
                    <a:pt x="482" y="234"/>
                  </a:lnTo>
                  <a:cubicBezTo>
                    <a:pt x="536" y="207"/>
                    <a:pt x="562" y="136"/>
                    <a:pt x="536" y="73"/>
                  </a:cubicBezTo>
                  <a:cubicBezTo>
                    <a:pt x="516" y="27"/>
                    <a:pt x="472" y="1"/>
                    <a:pt x="425"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9" name="Google Shape;2559;p47"/>
            <p:cNvSpPr/>
            <p:nvPr/>
          </p:nvSpPr>
          <p:spPr>
            <a:xfrm>
              <a:off x="8035316" y="1745612"/>
              <a:ext cx="47125" cy="51794"/>
            </a:xfrm>
            <a:custGeom>
              <a:avLst/>
              <a:gdLst/>
              <a:ahLst/>
              <a:cxnLst/>
              <a:rect l="l" t="t" r="r" b="b"/>
              <a:pathLst>
                <a:path w="545" h="599" extrusionOk="0">
                  <a:moveTo>
                    <a:pt x="133" y="0"/>
                  </a:moveTo>
                  <a:cubicBezTo>
                    <a:pt x="108" y="0"/>
                    <a:pt x="84" y="8"/>
                    <a:pt x="63" y="26"/>
                  </a:cubicBezTo>
                  <a:cubicBezTo>
                    <a:pt x="9" y="61"/>
                    <a:pt x="0" y="142"/>
                    <a:pt x="45" y="195"/>
                  </a:cubicBezTo>
                  <a:lnTo>
                    <a:pt x="312" y="552"/>
                  </a:lnTo>
                  <a:cubicBezTo>
                    <a:pt x="333" y="583"/>
                    <a:pt x="367" y="599"/>
                    <a:pt x="403" y="599"/>
                  </a:cubicBezTo>
                  <a:cubicBezTo>
                    <a:pt x="431" y="599"/>
                    <a:pt x="459" y="589"/>
                    <a:pt x="482" y="570"/>
                  </a:cubicBezTo>
                  <a:cubicBezTo>
                    <a:pt x="536" y="534"/>
                    <a:pt x="544" y="454"/>
                    <a:pt x="500" y="400"/>
                  </a:cubicBezTo>
                  <a:lnTo>
                    <a:pt x="232" y="53"/>
                  </a:lnTo>
                  <a:cubicBezTo>
                    <a:pt x="210" y="20"/>
                    <a:pt x="172" y="0"/>
                    <a:pt x="13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560" name="Google Shape;2560;p47"/>
          <p:cNvGrpSpPr/>
          <p:nvPr/>
        </p:nvGrpSpPr>
        <p:grpSpPr>
          <a:xfrm>
            <a:off x="8324964" y="3954595"/>
            <a:ext cx="2916233" cy="2133351"/>
            <a:chOff x="4164925" y="1316025"/>
            <a:chExt cx="1214625" cy="888600"/>
          </a:xfrm>
        </p:grpSpPr>
        <p:sp>
          <p:nvSpPr>
            <p:cNvPr id="2561" name="Google Shape;2561;p47"/>
            <p:cNvSpPr/>
            <p:nvPr/>
          </p:nvSpPr>
          <p:spPr>
            <a:xfrm>
              <a:off x="4378875" y="1666400"/>
              <a:ext cx="658125" cy="252950"/>
            </a:xfrm>
            <a:custGeom>
              <a:avLst/>
              <a:gdLst/>
              <a:ahLst/>
              <a:cxnLst/>
              <a:rect l="l" t="t" r="r" b="b"/>
              <a:pathLst>
                <a:path w="26325" h="10118" extrusionOk="0">
                  <a:moveTo>
                    <a:pt x="3212" y="1"/>
                  </a:moveTo>
                  <a:cubicBezTo>
                    <a:pt x="0" y="1"/>
                    <a:pt x="123" y="1785"/>
                    <a:pt x="123" y="1785"/>
                  </a:cubicBezTo>
                  <a:lnTo>
                    <a:pt x="25102" y="10117"/>
                  </a:lnTo>
                  <a:cubicBezTo>
                    <a:pt x="25102" y="10117"/>
                    <a:pt x="26324" y="8422"/>
                    <a:pt x="24727" y="7102"/>
                  </a:cubicBezTo>
                  <a:cubicBezTo>
                    <a:pt x="23121" y="5782"/>
                    <a:pt x="11372" y="1330"/>
                    <a:pt x="5654" y="260"/>
                  </a:cubicBezTo>
                  <a:cubicBezTo>
                    <a:pt x="4678" y="77"/>
                    <a:pt x="3874" y="1"/>
                    <a:pt x="321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2" name="Google Shape;2562;p47"/>
            <p:cNvSpPr/>
            <p:nvPr/>
          </p:nvSpPr>
          <p:spPr>
            <a:xfrm>
              <a:off x="4506600" y="1578500"/>
              <a:ext cx="860475" cy="386350"/>
            </a:xfrm>
            <a:custGeom>
              <a:avLst/>
              <a:gdLst/>
              <a:ahLst/>
              <a:cxnLst/>
              <a:rect l="l" t="t" r="r" b="b"/>
              <a:pathLst>
                <a:path w="34419" h="15454" extrusionOk="0">
                  <a:moveTo>
                    <a:pt x="14343" y="1"/>
                  </a:moveTo>
                  <a:cubicBezTo>
                    <a:pt x="4798" y="1"/>
                    <a:pt x="1" y="5453"/>
                    <a:pt x="1" y="5453"/>
                  </a:cubicBezTo>
                  <a:lnTo>
                    <a:pt x="2909" y="7130"/>
                  </a:lnTo>
                  <a:cubicBezTo>
                    <a:pt x="2909" y="7130"/>
                    <a:pt x="6854" y="3884"/>
                    <a:pt x="14318" y="3884"/>
                  </a:cubicBezTo>
                  <a:cubicBezTo>
                    <a:pt x="15453" y="3884"/>
                    <a:pt x="16671" y="3959"/>
                    <a:pt x="17968" y="4132"/>
                  </a:cubicBezTo>
                  <a:cubicBezTo>
                    <a:pt x="34418" y="6327"/>
                    <a:pt x="26282" y="15453"/>
                    <a:pt x="26282" y="15453"/>
                  </a:cubicBezTo>
                  <a:cubicBezTo>
                    <a:pt x="26282" y="15453"/>
                    <a:pt x="31920" y="9449"/>
                    <a:pt x="30083" y="6675"/>
                  </a:cubicBezTo>
                  <a:cubicBezTo>
                    <a:pt x="28245" y="3901"/>
                    <a:pt x="26577" y="1037"/>
                    <a:pt x="16799" y="118"/>
                  </a:cubicBezTo>
                  <a:cubicBezTo>
                    <a:pt x="15948" y="38"/>
                    <a:pt x="15129" y="1"/>
                    <a:pt x="1434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3" name="Google Shape;2563;p47"/>
            <p:cNvSpPr/>
            <p:nvPr/>
          </p:nvSpPr>
          <p:spPr>
            <a:xfrm>
              <a:off x="4869250" y="1330050"/>
              <a:ext cx="283500" cy="364275"/>
            </a:xfrm>
            <a:custGeom>
              <a:avLst/>
              <a:gdLst/>
              <a:ahLst/>
              <a:cxnLst/>
              <a:rect l="l" t="t" r="r" b="b"/>
              <a:pathLst>
                <a:path w="11340" h="14571" extrusionOk="0">
                  <a:moveTo>
                    <a:pt x="1507" y="1"/>
                  </a:moveTo>
                  <a:cubicBezTo>
                    <a:pt x="469" y="1"/>
                    <a:pt x="1" y="189"/>
                    <a:pt x="1" y="189"/>
                  </a:cubicBezTo>
                  <a:cubicBezTo>
                    <a:pt x="1" y="189"/>
                    <a:pt x="4" y="189"/>
                    <a:pt x="10" y="189"/>
                  </a:cubicBezTo>
                  <a:cubicBezTo>
                    <a:pt x="319" y="189"/>
                    <a:pt x="8341" y="318"/>
                    <a:pt x="4657" y="13714"/>
                  </a:cubicBezTo>
                  <a:lnTo>
                    <a:pt x="8404" y="14570"/>
                  </a:lnTo>
                  <a:cubicBezTo>
                    <a:pt x="8404" y="14570"/>
                    <a:pt x="11339" y="2616"/>
                    <a:pt x="6629" y="1010"/>
                  </a:cubicBezTo>
                  <a:cubicBezTo>
                    <a:pt x="4245" y="200"/>
                    <a:pt x="2574" y="1"/>
                    <a:pt x="150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4" name="Google Shape;2564;p47"/>
            <p:cNvSpPr/>
            <p:nvPr/>
          </p:nvSpPr>
          <p:spPr>
            <a:xfrm>
              <a:off x="4227375" y="1680200"/>
              <a:ext cx="840625" cy="523050"/>
            </a:xfrm>
            <a:custGeom>
              <a:avLst/>
              <a:gdLst/>
              <a:ahLst/>
              <a:cxnLst/>
              <a:rect l="l" t="t" r="r" b="b"/>
              <a:pathLst>
                <a:path w="33625" h="20922" extrusionOk="0">
                  <a:moveTo>
                    <a:pt x="6755" y="1"/>
                  </a:moveTo>
                  <a:cubicBezTo>
                    <a:pt x="2548" y="1"/>
                    <a:pt x="1" y="2286"/>
                    <a:pt x="1" y="2286"/>
                  </a:cubicBezTo>
                  <a:cubicBezTo>
                    <a:pt x="1" y="2286"/>
                    <a:pt x="1553" y="5132"/>
                    <a:pt x="5300" y="6042"/>
                  </a:cubicBezTo>
                  <a:cubicBezTo>
                    <a:pt x="9056" y="6960"/>
                    <a:pt x="23178" y="20922"/>
                    <a:pt x="23178" y="20922"/>
                  </a:cubicBezTo>
                  <a:cubicBezTo>
                    <a:pt x="23178" y="20922"/>
                    <a:pt x="26969" y="20743"/>
                    <a:pt x="28727" y="19057"/>
                  </a:cubicBezTo>
                  <a:cubicBezTo>
                    <a:pt x="30484" y="17371"/>
                    <a:pt x="33624" y="10868"/>
                    <a:pt x="31706" y="8798"/>
                  </a:cubicBezTo>
                  <a:cubicBezTo>
                    <a:pt x="30769" y="7790"/>
                    <a:pt x="26978" y="6024"/>
                    <a:pt x="22856" y="4373"/>
                  </a:cubicBezTo>
                  <a:cubicBezTo>
                    <a:pt x="22116" y="4079"/>
                    <a:pt x="21322" y="3918"/>
                    <a:pt x="20519" y="3892"/>
                  </a:cubicBezTo>
                  <a:cubicBezTo>
                    <a:pt x="19181" y="3856"/>
                    <a:pt x="17834" y="3758"/>
                    <a:pt x="17459" y="3553"/>
                  </a:cubicBezTo>
                  <a:cubicBezTo>
                    <a:pt x="17343" y="3481"/>
                    <a:pt x="17218" y="3374"/>
                    <a:pt x="17093" y="3240"/>
                  </a:cubicBezTo>
                  <a:cubicBezTo>
                    <a:pt x="16219" y="2286"/>
                    <a:pt x="15140" y="1554"/>
                    <a:pt x="13909" y="1180"/>
                  </a:cubicBezTo>
                  <a:cubicBezTo>
                    <a:pt x="13070" y="930"/>
                    <a:pt x="9957" y="412"/>
                    <a:pt x="9404" y="296"/>
                  </a:cubicBezTo>
                  <a:cubicBezTo>
                    <a:pt x="8462" y="88"/>
                    <a:pt x="7577" y="1"/>
                    <a:pt x="6755" y="1"/>
                  </a:cubicBezTo>
                  <a:close/>
                </a:path>
              </a:pathLst>
            </a:custGeom>
            <a:gradFill>
              <a:gsLst>
                <a:gs pos="0">
                  <a:schemeClr val="dk2"/>
                </a:gs>
                <a:gs pos="14000">
                  <a:schemeClr val="dk1"/>
                </a:gs>
                <a:gs pos="73000">
                  <a:schemeClr val="dk2"/>
                </a:gs>
                <a:gs pos="87000">
                  <a:schemeClr val="lt2"/>
                </a:gs>
                <a:gs pos="100000">
                  <a:schemeClr val="dk2"/>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5" name="Google Shape;2565;p47"/>
            <p:cNvSpPr/>
            <p:nvPr/>
          </p:nvSpPr>
          <p:spPr>
            <a:xfrm>
              <a:off x="4164925" y="1711025"/>
              <a:ext cx="810725" cy="493600"/>
            </a:xfrm>
            <a:custGeom>
              <a:avLst/>
              <a:gdLst/>
              <a:ahLst/>
              <a:cxnLst/>
              <a:rect l="l" t="t" r="r" b="b"/>
              <a:pathLst>
                <a:path w="32429" h="19744" extrusionOk="0">
                  <a:moveTo>
                    <a:pt x="5560" y="1"/>
                  </a:moveTo>
                  <a:cubicBezTo>
                    <a:pt x="4131" y="1"/>
                    <a:pt x="3075" y="321"/>
                    <a:pt x="2499" y="1053"/>
                  </a:cubicBezTo>
                  <a:cubicBezTo>
                    <a:pt x="875" y="3105"/>
                    <a:pt x="1" y="9028"/>
                    <a:pt x="2499" y="11553"/>
                  </a:cubicBezTo>
                  <a:cubicBezTo>
                    <a:pt x="4329" y="13408"/>
                    <a:pt x="20928" y="19744"/>
                    <a:pt x="25117" y="19744"/>
                  </a:cubicBezTo>
                  <a:cubicBezTo>
                    <a:pt x="25340" y="19744"/>
                    <a:pt x="25527" y="19726"/>
                    <a:pt x="25676" y="19689"/>
                  </a:cubicBezTo>
                  <a:cubicBezTo>
                    <a:pt x="28620" y="18939"/>
                    <a:pt x="32429" y="13872"/>
                    <a:pt x="32286" y="11696"/>
                  </a:cubicBezTo>
                  <a:cubicBezTo>
                    <a:pt x="32152" y="9519"/>
                    <a:pt x="32018" y="8653"/>
                    <a:pt x="22455" y="4898"/>
                  </a:cubicBezTo>
                  <a:cubicBezTo>
                    <a:pt x="15549" y="2177"/>
                    <a:pt x="9286" y="1"/>
                    <a:pt x="5560"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6" name="Google Shape;2566;p47"/>
            <p:cNvSpPr/>
            <p:nvPr/>
          </p:nvSpPr>
          <p:spPr>
            <a:xfrm>
              <a:off x="4177650" y="1738400"/>
              <a:ext cx="758525" cy="461925"/>
            </a:xfrm>
            <a:custGeom>
              <a:avLst/>
              <a:gdLst/>
              <a:ahLst/>
              <a:cxnLst/>
              <a:rect l="l" t="t" r="r" b="b"/>
              <a:pathLst>
                <a:path w="30341" h="18477" extrusionOk="0">
                  <a:moveTo>
                    <a:pt x="5196" y="0"/>
                  </a:moveTo>
                  <a:cubicBezTo>
                    <a:pt x="3859" y="0"/>
                    <a:pt x="2870" y="299"/>
                    <a:pt x="2329" y="984"/>
                  </a:cubicBezTo>
                  <a:cubicBezTo>
                    <a:pt x="812" y="2902"/>
                    <a:pt x="0" y="8451"/>
                    <a:pt x="2329" y="10806"/>
                  </a:cubicBezTo>
                  <a:cubicBezTo>
                    <a:pt x="4048" y="12542"/>
                    <a:pt x="19575" y="18476"/>
                    <a:pt x="23500" y="18476"/>
                  </a:cubicBezTo>
                  <a:cubicBezTo>
                    <a:pt x="23709" y="18476"/>
                    <a:pt x="23885" y="18459"/>
                    <a:pt x="24025" y="18424"/>
                  </a:cubicBezTo>
                  <a:cubicBezTo>
                    <a:pt x="26781" y="17728"/>
                    <a:pt x="30341" y="12982"/>
                    <a:pt x="30216" y="10948"/>
                  </a:cubicBezTo>
                  <a:cubicBezTo>
                    <a:pt x="30082" y="8906"/>
                    <a:pt x="29957" y="8094"/>
                    <a:pt x="21009" y="4579"/>
                  </a:cubicBezTo>
                  <a:cubicBezTo>
                    <a:pt x="14547" y="2038"/>
                    <a:pt x="8686" y="0"/>
                    <a:pt x="5196" y="0"/>
                  </a:cubicBezTo>
                  <a:close/>
                </a:path>
              </a:pathLst>
            </a:custGeom>
            <a:gradFill>
              <a:gsLst>
                <a:gs pos="0">
                  <a:schemeClr val="accent5"/>
                </a:gs>
                <a:gs pos="25000">
                  <a:schemeClr val="lt2"/>
                </a:gs>
                <a:gs pos="50000">
                  <a:schemeClr val="dk2"/>
                </a:gs>
                <a:gs pos="100000">
                  <a:schemeClr val="dk1"/>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7" name="Google Shape;2567;p47"/>
            <p:cNvSpPr/>
            <p:nvPr/>
          </p:nvSpPr>
          <p:spPr>
            <a:xfrm>
              <a:off x="4567275" y="1801775"/>
              <a:ext cx="217025" cy="398475"/>
            </a:xfrm>
            <a:custGeom>
              <a:avLst/>
              <a:gdLst/>
              <a:ahLst/>
              <a:cxnLst/>
              <a:rect l="l" t="t" r="r" b="b"/>
              <a:pathLst>
                <a:path w="8681" h="15939" extrusionOk="0">
                  <a:moveTo>
                    <a:pt x="0" y="1"/>
                  </a:moveTo>
                  <a:lnTo>
                    <a:pt x="3078" y="14953"/>
                  </a:lnTo>
                  <a:cubicBezTo>
                    <a:pt x="5172" y="15559"/>
                    <a:pt x="6928" y="15939"/>
                    <a:pt x="7925" y="15939"/>
                  </a:cubicBezTo>
                  <a:cubicBezTo>
                    <a:pt x="8130" y="15939"/>
                    <a:pt x="8303" y="15923"/>
                    <a:pt x="8440" y="15889"/>
                  </a:cubicBezTo>
                  <a:cubicBezTo>
                    <a:pt x="8520" y="15863"/>
                    <a:pt x="8600" y="15845"/>
                    <a:pt x="8681" y="15809"/>
                  </a:cubicBezTo>
                  <a:lnTo>
                    <a:pt x="5888" y="2222"/>
                  </a:lnTo>
                  <a:cubicBezTo>
                    <a:pt x="5737" y="2160"/>
                    <a:pt x="5585" y="2106"/>
                    <a:pt x="5424" y="2044"/>
                  </a:cubicBezTo>
                  <a:cubicBezTo>
                    <a:pt x="3551" y="1303"/>
                    <a:pt x="1731" y="608"/>
                    <a:pt x="0" y="1"/>
                  </a:cubicBezTo>
                  <a:close/>
                </a:path>
              </a:pathLst>
            </a:custGeom>
            <a:solidFill>
              <a:srgbClr val="FFFFFF">
                <a:alpha val="2976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8" name="Google Shape;2568;p47"/>
            <p:cNvSpPr/>
            <p:nvPr/>
          </p:nvSpPr>
          <p:spPr>
            <a:xfrm>
              <a:off x="4410925" y="1753400"/>
              <a:ext cx="146325" cy="394775"/>
            </a:xfrm>
            <a:custGeom>
              <a:avLst/>
              <a:gdLst/>
              <a:ahLst/>
              <a:cxnLst/>
              <a:rect l="l" t="t" r="r" b="b"/>
              <a:pathLst>
                <a:path w="5853" h="15791" extrusionOk="0">
                  <a:moveTo>
                    <a:pt x="1" y="0"/>
                  </a:moveTo>
                  <a:lnTo>
                    <a:pt x="3052" y="14800"/>
                  </a:lnTo>
                  <a:cubicBezTo>
                    <a:pt x="3988" y="15139"/>
                    <a:pt x="4925" y="15478"/>
                    <a:pt x="5853" y="15790"/>
                  </a:cubicBezTo>
                  <a:lnTo>
                    <a:pt x="2757" y="767"/>
                  </a:lnTo>
                  <a:cubicBezTo>
                    <a:pt x="1785" y="464"/>
                    <a:pt x="866" y="205"/>
                    <a:pt x="1" y="0"/>
                  </a:cubicBezTo>
                  <a:close/>
                </a:path>
              </a:pathLst>
            </a:custGeom>
            <a:solidFill>
              <a:srgbClr val="FFFFFF">
                <a:alpha val="2976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9" name="Google Shape;2569;p47"/>
            <p:cNvSpPr/>
            <p:nvPr/>
          </p:nvSpPr>
          <p:spPr>
            <a:xfrm>
              <a:off x="4520225" y="1316025"/>
              <a:ext cx="514750" cy="484450"/>
            </a:xfrm>
            <a:custGeom>
              <a:avLst/>
              <a:gdLst/>
              <a:ahLst/>
              <a:cxnLst/>
              <a:rect l="l" t="t" r="r" b="b"/>
              <a:pathLst>
                <a:path w="20590" h="19378" extrusionOk="0">
                  <a:moveTo>
                    <a:pt x="14417" y="1"/>
                  </a:moveTo>
                  <a:cubicBezTo>
                    <a:pt x="10312" y="1"/>
                    <a:pt x="6253" y="2041"/>
                    <a:pt x="3845" y="5452"/>
                  </a:cubicBezTo>
                  <a:cubicBezTo>
                    <a:pt x="116" y="10742"/>
                    <a:pt x="0" y="17656"/>
                    <a:pt x="0" y="17656"/>
                  </a:cubicBezTo>
                  <a:lnTo>
                    <a:pt x="5112" y="19377"/>
                  </a:lnTo>
                  <a:cubicBezTo>
                    <a:pt x="7183" y="3395"/>
                    <a:pt x="14653" y="1312"/>
                    <a:pt x="18406" y="1312"/>
                  </a:cubicBezTo>
                  <a:cubicBezTo>
                    <a:pt x="19729" y="1312"/>
                    <a:pt x="20590" y="1571"/>
                    <a:pt x="20590" y="1571"/>
                  </a:cubicBezTo>
                  <a:lnTo>
                    <a:pt x="18493" y="768"/>
                  </a:lnTo>
                  <a:cubicBezTo>
                    <a:pt x="17521" y="402"/>
                    <a:pt x="16504" y="135"/>
                    <a:pt x="15469" y="46"/>
                  </a:cubicBezTo>
                  <a:cubicBezTo>
                    <a:pt x="15119" y="15"/>
                    <a:pt x="14768" y="1"/>
                    <a:pt x="14417" y="1"/>
                  </a:cubicBezTo>
                  <a:close/>
                </a:path>
              </a:pathLst>
            </a:custGeom>
            <a:gradFill>
              <a:gsLst>
                <a:gs pos="0">
                  <a:schemeClr val="dk2"/>
                </a:gs>
                <a:gs pos="14000">
                  <a:schemeClr val="dk1"/>
                </a:gs>
                <a:gs pos="73000">
                  <a:schemeClr val="dk2"/>
                </a:gs>
                <a:gs pos="87000">
                  <a:schemeClr val="lt2"/>
                </a:gs>
                <a:gs pos="100000">
                  <a:schemeClr val="dk2"/>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70" name="Google Shape;2570;p47"/>
            <p:cNvSpPr/>
            <p:nvPr/>
          </p:nvSpPr>
          <p:spPr>
            <a:xfrm>
              <a:off x="4962700" y="1672875"/>
              <a:ext cx="416850" cy="463700"/>
            </a:xfrm>
            <a:custGeom>
              <a:avLst/>
              <a:gdLst/>
              <a:ahLst/>
              <a:cxnLst/>
              <a:rect l="l" t="t" r="r" b="b"/>
              <a:pathLst>
                <a:path w="16674" h="18548" extrusionOk="0">
                  <a:moveTo>
                    <a:pt x="9573" y="1"/>
                  </a:moveTo>
                  <a:lnTo>
                    <a:pt x="9573" y="1"/>
                  </a:lnTo>
                  <a:cubicBezTo>
                    <a:pt x="16674" y="6700"/>
                    <a:pt x="2712" y="12544"/>
                    <a:pt x="2712" y="12544"/>
                  </a:cubicBezTo>
                  <a:lnTo>
                    <a:pt x="0" y="18547"/>
                  </a:lnTo>
                  <a:cubicBezTo>
                    <a:pt x="0" y="18547"/>
                    <a:pt x="8163" y="16995"/>
                    <a:pt x="12124" y="10902"/>
                  </a:cubicBezTo>
                  <a:cubicBezTo>
                    <a:pt x="15862" y="5157"/>
                    <a:pt x="9574" y="2"/>
                    <a:pt x="9573" y="1"/>
                  </a:cubicBezTo>
                  <a:close/>
                </a:path>
              </a:pathLst>
            </a:custGeom>
            <a:gradFill>
              <a:gsLst>
                <a:gs pos="0">
                  <a:schemeClr val="dk2"/>
                </a:gs>
                <a:gs pos="14000">
                  <a:schemeClr val="dk1"/>
                </a:gs>
                <a:gs pos="73000">
                  <a:schemeClr val="dk2"/>
                </a:gs>
                <a:gs pos="87000">
                  <a:schemeClr val="lt2"/>
                </a:gs>
                <a:gs pos="100000">
                  <a:schemeClr val="dk2"/>
                </a:gs>
              </a:gsLst>
              <a:lin ang="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571" name="Google Shape;2571;p47"/>
          <p:cNvSpPr/>
          <p:nvPr/>
        </p:nvSpPr>
        <p:spPr>
          <a:xfrm>
            <a:off x="4051493" y="6151147"/>
            <a:ext cx="8140508" cy="641323"/>
          </a:xfrm>
          <a:prstGeom prst="rect">
            <a:avLst/>
          </a:prstGeom>
        </p:spPr>
        <p:txBody>
          <a:bodyPr>
            <a:prstTxWarp prst="textPlain">
              <a:avLst/>
            </a:prstTxWarp>
          </a:bodyPr>
          <a:lstStyle/>
          <a:p>
            <a:pPr algn="ctr" defTabSz="1219170">
              <a:buClr>
                <a:srgbClr val="000000"/>
              </a:buClr>
            </a:pPr>
            <a:r>
              <a:rPr lang="en-US" sz="1867" b="1" kern="0" dirty="0">
                <a:ln w="9525" cap="flat" cmpd="sng">
                  <a:solidFill>
                    <a:srgbClr val="5F5F5F"/>
                  </a:solidFill>
                  <a:prstDash val="solid"/>
                  <a:round/>
                  <a:headEnd type="none" w="sm" len="sm"/>
                  <a:tailEnd type="none" w="sm" len="sm"/>
                </a:ln>
                <a:noFill/>
                <a:latin typeface="Zen Dots"/>
                <a:cs typeface="Arial"/>
                <a:sym typeface="Arial"/>
              </a:rPr>
              <a:t>Ethical???</a:t>
            </a:r>
            <a:endParaRPr sz="1867" b="1" kern="0" dirty="0">
              <a:ln w="9525" cap="flat" cmpd="sng">
                <a:solidFill>
                  <a:srgbClr val="5F5F5F"/>
                </a:solidFill>
                <a:prstDash val="solid"/>
                <a:round/>
                <a:headEnd type="none" w="sm" len="sm"/>
                <a:tailEnd type="none" w="sm" len="sm"/>
              </a:ln>
              <a:noFill/>
              <a:latin typeface="Zen Dots"/>
              <a:cs typeface="Arial"/>
              <a:sym typeface="Arial"/>
            </a:endParaRPr>
          </a:p>
        </p:txBody>
      </p:sp>
    </p:spTree>
    <p:extLst>
      <p:ext uri="{BB962C8B-B14F-4D97-AF65-F5344CB8AC3E}">
        <p14:creationId xmlns:p14="http://schemas.microsoft.com/office/powerpoint/2010/main" val="3582322111"/>
      </p:ext>
    </p:extLst>
  </p:cSld>
  <p:clrMapOvr>
    <a:masterClrMapping/>
  </p:clrMapOvr>
</p:sld>
</file>

<file path=ppt/theme/theme1.xml><?xml version="1.0" encoding="utf-8"?>
<a:theme xmlns:a="http://schemas.openxmlformats.org/drawingml/2006/main" name="Cyber-Futuristic Cosplay Workshop by Slidesgo">
  <a:themeElements>
    <a:clrScheme name="Simple Light">
      <a:dk1>
        <a:srgbClr val="FFFFFF"/>
      </a:dk1>
      <a:lt1>
        <a:srgbClr val="191919"/>
      </a:lt1>
      <a:dk2>
        <a:srgbClr val="610DE2"/>
      </a:dk2>
      <a:lt2>
        <a:srgbClr val="725FF5"/>
      </a:lt2>
      <a:accent1>
        <a:srgbClr val="090D68"/>
      </a:accent1>
      <a:accent2>
        <a:srgbClr val="3E6DF6"/>
      </a:accent2>
      <a:accent3>
        <a:srgbClr val="BBFBFF"/>
      </a:accent3>
      <a:accent4>
        <a:srgbClr val="5F5F5F"/>
      </a:accent4>
      <a:accent5>
        <a:srgbClr val="C6C6C6"/>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935</TotalTime>
  <Words>243</Words>
  <Application>Microsoft Office PowerPoint</Application>
  <PresentationFormat>Widescreen</PresentationFormat>
  <Paragraphs>25</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Bebas Neue</vt:lpstr>
      <vt:lpstr>Calibri</vt:lpstr>
      <vt:lpstr>Catamaran</vt:lpstr>
      <vt:lpstr>Roboto Condensed Light</vt:lpstr>
      <vt:lpstr>Zen Dots</vt:lpstr>
      <vt:lpstr>Cyber-Futuristic Cosplay Workshop by Slidesgo</vt:lpstr>
      <vt:lpstr>—Elon Musk</vt:lpstr>
      <vt:lpstr>—Klaus Schwab</vt:lpstr>
      <vt:lpstr>—Peter Diamandis</vt:lpstr>
      <vt:lpstr>—Claude Shannon</vt:lpstr>
      <vt:lpstr>—Sybil Sage </vt:lpstr>
      <vt:lpstr>—Alan Perlis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—Elon Musk</dc:title>
  <dc:creator>John-Eric Bonilla</dc:creator>
  <cp:lastModifiedBy>John-Eric Bonilla</cp:lastModifiedBy>
  <cp:revision>2</cp:revision>
  <dcterms:created xsi:type="dcterms:W3CDTF">2023-02-20T00:54:31Z</dcterms:created>
  <dcterms:modified xsi:type="dcterms:W3CDTF">2023-02-20T16:29:54Z</dcterms:modified>
</cp:coreProperties>
</file>