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300" r:id="rId5"/>
    <p:sldId id="308" r:id="rId6"/>
    <p:sldId id="309" r:id="rId7"/>
    <p:sldId id="310" r:id="rId8"/>
    <p:sldId id="311" r:id="rId9"/>
    <p:sldId id="312" r:id="rId10"/>
    <p:sldId id="322" r:id="rId11"/>
    <p:sldId id="323" r:id="rId12"/>
    <p:sldId id="328" r:id="rId13"/>
    <p:sldId id="327" r:id="rId14"/>
    <p:sldId id="325" r:id="rId15"/>
    <p:sldId id="326" r:id="rId16"/>
    <p:sldId id="321" r:id="rId17"/>
    <p:sldId id="329" r:id="rId18"/>
    <p:sldId id="314" r:id="rId19"/>
    <p:sldId id="31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2"/>
  </p:normalViewPr>
  <p:slideViewPr>
    <p:cSldViewPr snapToGrid="0">
      <p:cViewPr varScale="1">
        <p:scale>
          <a:sx n="81" d="100"/>
          <a:sy n="81" d="100"/>
        </p:scale>
        <p:origin x="754" y="62"/>
      </p:cViewPr>
      <p:guideLst/>
    </p:cSldViewPr>
  </p:slideViewPr>
  <p:notesTextViewPr>
    <p:cViewPr>
      <p:scale>
        <a:sx n="1" d="1"/>
        <a:sy n="1" d="1"/>
      </p:scale>
      <p:origin x="0" y="0"/>
    </p:cViewPr>
  </p:notesTextViewPr>
  <p:notesViewPr>
    <p:cSldViewPr snapToGrid="0">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C669D0-F8F9-909F-F36A-221EAC7424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361AC27-49A0-3B4C-5F49-D6641499EF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B2F45D-55D9-47BA-9640-E7EB1024F606}" type="datetimeFigureOut">
              <a:rPr lang="en-US" smtClean="0"/>
              <a:t>3/24/2024</a:t>
            </a:fld>
            <a:endParaRPr lang="en-US" dirty="0"/>
          </a:p>
        </p:txBody>
      </p:sp>
      <p:sp>
        <p:nvSpPr>
          <p:cNvPr id="4" name="Footer Placeholder 3">
            <a:extLst>
              <a:ext uri="{FF2B5EF4-FFF2-40B4-BE49-F238E27FC236}">
                <a16:creationId xmlns:a16="http://schemas.microsoft.com/office/drawing/2014/main" id="{A77AD1BD-C6AD-D1DF-596E-659165024C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1BA659A-33FC-973A-2DD5-89A959CA8C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4A2DCA-E9F6-4345-9316-BF42F09A2C30}" type="slidenum">
              <a:rPr lang="en-US" smtClean="0"/>
              <a:t>‹#›</a:t>
            </a:fld>
            <a:endParaRPr lang="en-US" dirty="0"/>
          </a:p>
        </p:txBody>
      </p:sp>
    </p:spTree>
    <p:extLst>
      <p:ext uri="{BB962C8B-B14F-4D97-AF65-F5344CB8AC3E}">
        <p14:creationId xmlns:p14="http://schemas.microsoft.com/office/powerpoint/2010/main" val="35456691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99C6F8-5F98-E04A-B725-72D1A5FE8444}" type="datetimeFigureOut">
              <a:rPr lang="en-US" smtClean="0"/>
              <a:t>3/24/2024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A9608-B288-5444-9C81-49B56A597B1B}" type="slidenum">
              <a:rPr lang="en-US" smtClean="0"/>
              <a:t>‹#›</a:t>
            </a:fld>
            <a:endParaRPr lang="en-US" dirty="0"/>
          </a:p>
        </p:txBody>
      </p:sp>
    </p:spTree>
    <p:extLst>
      <p:ext uri="{BB962C8B-B14F-4D97-AF65-F5344CB8AC3E}">
        <p14:creationId xmlns:p14="http://schemas.microsoft.com/office/powerpoint/2010/main" val="266177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161BAA5-48F7-7727-F9D9-CE83907FFBA7}"/>
              </a:ext>
              <a:ext uri="{C183D7F6-B498-43B3-948B-1728B52AA6E4}">
                <adec:decorative xmlns:adec="http://schemas.microsoft.com/office/drawing/2017/decorative" val="1"/>
              </a:ext>
            </a:extLst>
          </p:cNvPr>
          <p:cNvSpPr/>
          <p:nvPr userDrawn="1"/>
        </p:nvSpPr>
        <p:spPr>
          <a:xfrm>
            <a:off x="0" y="0"/>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Rectangle 5">
            <a:extLst>
              <a:ext uri="{FF2B5EF4-FFF2-40B4-BE49-F238E27FC236}">
                <a16:creationId xmlns:a16="http://schemas.microsoft.com/office/drawing/2014/main" id="{1064ED4F-0011-0734-A8CE-F357C9B3CB59}"/>
              </a:ext>
              <a:ext uri="{C183D7F6-B498-43B3-948B-1728B52AA6E4}">
                <adec:decorative xmlns:adec="http://schemas.microsoft.com/office/drawing/2017/decorative" val="1"/>
              </a:ext>
            </a:extLst>
          </p:cNvPr>
          <p:cNvSpPr/>
          <p:nvPr userDrawn="1"/>
        </p:nvSpPr>
        <p:spPr>
          <a:xfrm>
            <a:off x="9823776" y="0"/>
            <a:ext cx="16715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AC40BC2-4799-E79D-1CFD-4A82C90A1DA8}"/>
              </a:ext>
              <a:ext uri="{C183D7F6-B498-43B3-948B-1728B52AA6E4}">
                <adec:decorative xmlns:adec="http://schemas.microsoft.com/office/drawing/2017/decorative" val="1"/>
              </a:ext>
            </a:extLst>
          </p:cNvPr>
          <p:cNvSpPr/>
          <p:nvPr userDrawn="1"/>
        </p:nvSpPr>
        <p:spPr>
          <a:xfrm>
            <a:off x="1119693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D7662E9-6C4B-1DCF-4FA0-9D0E52069DAB}"/>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5232" y="463974"/>
            <a:ext cx="4217424" cy="3709195"/>
          </a:xfrm>
        </p:spPr>
        <p:txBody>
          <a:bodyPr anchor="b">
            <a:normAutofit/>
          </a:bodyPr>
          <a:lstStyle>
            <a:lvl1pPr algn="l">
              <a:defRPr sz="4800" b="1" spc="-150" baseline="0"/>
            </a:lvl1pPr>
          </a:lstStyle>
          <a:p>
            <a:r>
              <a:rPr lang="en-US" dirty="0"/>
              <a:t>Click to add title</a:t>
            </a:r>
          </a:p>
        </p:txBody>
      </p:sp>
      <p:sp>
        <p:nvSpPr>
          <p:cNvPr id="11" name="Picture Placeholder 10">
            <a:extLst>
              <a:ext uri="{FF2B5EF4-FFF2-40B4-BE49-F238E27FC236}">
                <a16:creationId xmlns:a16="http://schemas.microsoft.com/office/drawing/2014/main" id="{7E2C7390-A781-021E-CEDA-D9040304381E}"/>
              </a:ext>
            </a:extLst>
          </p:cNvPr>
          <p:cNvSpPr>
            <a:spLocks noGrp="1"/>
          </p:cNvSpPr>
          <p:nvPr>
            <p:ph type="pic" sz="quarter" idx="10" hasCustomPrompt="1"/>
          </p:nvPr>
        </p:nvSpPr>
        <p:spPr>
          <a:xfrm>
            <a:off x="920158" y="1741488"/>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3">
    <p:bg>
      <p:bgPr>
        <a:solidFill>
          <a:schemeClr val="tx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9B0186-5603-6346-34F2-6BFA71BC62FA}"/>
              </a:ext>
              <a:ext uri="{C183D7F6-B498-43B3-948B-1728B52AA6E4}">
                <adec:decorative xmlns:adec="http://schemas.microsoft.com/office/drawing/2017/decorative" val="1"/>
              </a:ext>
            </a:extLst>
          </p:cNvPr>
          <p:cNvGrpSpPr/>
          <p:nvPr userDrawn="1"/>
        </p:nvGrpSpPr>
        <p:grpSpPr>
          <a:xfrm>
            <a:off x="5614738" y="2425699"/>
            <a:ext cx="3288931" cy="3439321"/>
            <a:chOff x="5656746" y="820557"/>
            <a:chExt cx="4120055" cy="4308449"/>
          </a:xfrm>
        </p:grpSpPr>
        <p:pic>
          <p:nvPicPr>
            <p:cNvPr id="13" name="Graphic 12">
              <a:extLst>
                <a:ext uri="{FF2B5EF4-FFF2-40B4-BE49-F238E27FC236}">
                  <a16:creationId xmlns:a16="http://schemas.microsoft.com/office/drawing/2014/main" id="{F76A59AE-96E4-A701-461B-61618472B5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4" name="Graphic 13">
              <a:extLst>
                <a:ext uri="{FF2B5EF4-FFF2-40B4-BE49-F238E27FC236}">
                  <a16:creationId xmlns:a16="http://schemas.microsoft.com/office/drawing/2014/main" id="{48649D3D-45B7-44C7-93B4-BDC88C3284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5" name="Rectangle 14">
            <a:extLst>
              <a:ext uri="{FF2B5EF4-FFF2-40B4-BE49-F238E27FC236}">
                <a16:creationId xmlns:a16="http://schemas.microsoft.com/office/drawing/2014/main" id="{D987349E-C488-C02B-B3B1-CCDBD3A78E9C}"/>
              </a:ext>
              <a:ext uri="{C183D7F6-B498-43B3-948B-1728B52AA6E4}">
                <adec:decorative xmlns:adec="http://schemas.microsoft.com/office/drawing/2017/decorative" val="1"/>
              </a:ext>
            </a:extLst>
          </p:cNvPr>
          <p:cNvSpPr/>
          <p:nvPr userDrawn="1"/>
        </p:nvSpPr>
        <p:spPr>
          <a:xfrm>
            <a:off x="1524771"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12520" y="1825625"/>
            <a:ext cx="4825294" cy="4651375"/>
          </a:xfrm>
        </p:spPr>
        <p:txBody>
          <a:bodyPr>
            <a:normAutofit/>
          </a:bodyPr>
          <a:lstStyle>
            <a:lvl1pPr>
              <a:spcAft>
                <a:spcPts val="800"/>
              </a:spcAft>
              <a:defRPr sz="2000"/>
            </a:lvl1pPr>
            <a:lvl2pPr marL="457200" indent="0">
              <a:spcAft>
                <a:spcPts val="800"/>
              </a:spcAft>
              <a:buNone/>
              <a:defRPr sz="2000"/>
            </a:lvl2pPr>
            <a:lvl3pPr marL="914400" indent="0">
              <a:spcAft>
                <a:spcPts val="800"/>
              </a:spcAft>
              <a:buNone/>
              <a:defRPr sz="2000"/>
            </a:lvl3pPr>
            <a:lvl4pPr marL="1371600" indent="0">
              <a:spcAft>
                <a:spcPts val="800"/>
              </a:spcAft>
              <a:buNone/>
              <a:defRPr sz="2000"/>
            </a:lvl4pPr>
            <a:lvl5pPr marL="1828800" indent="0">
              <a:spcAft>
                <a:spcPts val="800"/>
              </a:spcAf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6696778" y="1813720"/>
            <a:ext cx="4657021" cy="4051300"/>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5F004FE-7725-F349-1245-F443F9E81B95}"/>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07276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F97B6B-1E04-799C-CDFE-9DAFCA938BE8}"/>
              </a:ext>
              <a:ext uri="{C183D7F6-B498-43B3-948B-1728B52AA6E4}">
                <adec:decorative xmlns:adec="http://schemas.microsoft.com/office/drawing/2017/decorative" val="1"/>
              </a:ext>
            </a:extLst>
          </p:cNvPr>
          <p:cNvSpPr/>
          <p:nvPr userDrawn="1"/>
        </p:nvSpPr>
        <p:spPr>
          <a:xfrm>
            <a:off x="10028970" y="13063"/>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111DE0A-4C1D-01B1-AA49-D966343F6551}"/>
              </a:ext>
              <a:ext uri="{C183D7F6-B498-43B3-948B-1728B52AA6E4}">
                <adec:decorative xmlns:adec="http://schemas.microsoft.com/office/drawing/2017/decorative" val="1"/>
              </a:ext>
            </a:extLst>
          </p:cNvPr>
          <p:cNvSpPr/>
          <p:nvPr userDrawn="1"/>
        </p:nvSpPr>
        <p:spPr>
          <a:xfrm>
            <a:off x="3777288" y="0"/>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BEA20E-0FF2-2897-8BD6-8EFAA8C8D9CB}"/>
              </a:ext>
              <a:ext uri="{C183D7F6-B498-43B3-948B-1728B52AA6E4}">
                <adec:decorative xmlns:adec="http://schemas.microsoft.com/office/drawing/2017/decorative" val="1"/>
              </a:ext>
            </a:extLst>
          </p:cNvPr>
          <p:cNvSpPr/>
          <p:nvPr userDrawn="1"/>
        </p:nvSpPr>
        <p:spPr>
          <a:xfrm>
            <a:off x="10278460"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6" name="Table Placeholder 5">
            <a:extLst>
              <a:ext uri="{FF2B5EF4-FFF2-40B4-BE49-F238E27FC236}">
                <a16:creationId xmlns:a16="http://schemas.microsoft.com/office/drawing/2014/main" id="{E259F776-4BD1-2F21-61F0-3B60DF6F0366}"/>
              </a:ext>
            </a:extLst>
          </p:cNvPr>
          <p:cNvSpPr>
            <a:spLocks noGrp="1"/>
          </p:cNvSpPr>
          <p:nvPr>
            <p:ph type="tbl" sz="quarter" idx="10"/>
          </p:nvPr>
        </p:nvSpPr>
        <p:spPr>
          <a:xfrm>
            <a:off x="838200" y="1825625"/>
            <a:ext cx="10515600" cy="4054475"/>
          </a:xfr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table</a:t>
            </a:r>
          </a:p>
        </p:txBody>
      </p:sp>
      <p:sp>
        <p:nvSpPr>
          <p:cNvPr id="5" name="Slide Number Placeholder 4">
            <a:extLst>
              <a:ext uri="{FF2B5EF4-FFF2-40B4-BE49-F238E27FC236}">
                <a16:creationId xmlns:a16="http://schemas.microsoft.com/office/drawing/2014/main" id="{B22987B8-BA6E-EE2B-BFB9-D52D6D956AF7}"/>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310869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4">
    <p:bg>
      <p:bgPr>
        <a:solidFill>
          <a:schemeClr val="tx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4A07D69-1AF2-A193-316E-DD3803E94269}"/>
              </a:ext>
              <a:ext uri="{C183D7F6-B498-43B3-948B-1728B52AA6E4}">
                <adec:decorative xmlns:adec="http://schemas.microsoft.com/office/drawing/2017/decorative" val="1"/>
              </a:ext>
            </a:extLst>
          </p:cNvPr>
          <p:cNvSpPr/>
          <p:nvPr userDrawn="1"/>
        </p:nvSpPr>
        <p:spPr>
          <a:xfrm>
            <a:off x="565206" y="0"/>
            <a:ext cx="249709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4E4D2FA-0049-1792-F6B4-D5FE1EE5A78A}"/>
              </a:ext>
              <a:ext uri="{C183D7F6-B498-43B3-948B-1728B52AA6E4}">
                <adec:decorative xmlns:adec="http://schemas.microsoft.com/office/drawing/2017/decorative" val="1"/>
              </a:ext>
            </a:extLst>
          </p:cNvPr>
          <p:cNvSpPr/>
          <p:nvPr userDrawn="1"/>
        </p:nvSpPr>
        <p:spPr>
          <a:xfrm>
            <a:off x="10392348" y="0"/>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86E6ACF-3879-BE02-100B-2096C22357AB}"/>
              </a:ext>
              <a:ext uri="{C183D7F6-B498-43B3-948B-1728B52AA6E4}">
                <adec:decorative xmlns:adec="http://schemas.microsoft.com/office/drawing/2017/decorative" val="1"/>
              </a:ext>
            </a:extLst>
          </p:cNvPr>
          <p:cNvSpPr/>
          <p:nvPr userDrawn="1"/>
        </p:nvSpPr>
        <p:spPr>
          <a:xfrm>
            <a:off x="764323"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2E74699B-D6F0-303E-200A-7017E1842F99}"/>
              </a:ext>
              <a:ext uri="{C183D7F6-B498-43B3-948B-1728B52AA6E4}">
                <adec:decorative xmlns:adec="http://schemas.microsoft.com/office/drawing/2017/decorative" val="1"/>
              </a:ext>
            </a:extLst>
          </p:cNvPr>
          <p:cNvGrpSpPr/>
          <p:nvPr userDrawn="1"/>
        </p:nvGrpSpPr>
        <p:grpSpPr>
          <a:xfrm>
            <a:off x="7506739" y="2603777"/>
            <a:ext cx="4120055" cy="4308449"/>
            <a:chOff x="5656746" y="820557"/>
            <a:chExt cx="4120055" cy="4308449"/>
          </a:xfrm>
        </p:grpSpPr>
        <p:pic>
          <p:nvPicPr>
            <p:cNvPr id="7" name="Graphic 6">
              <a:extLst>
                <a:ext uri="{FF2B5EF4-FFF2-40B4-BE49-F238E27FC236}">
                  <a16:creationId xmlns:a16="http://schemas.microsoft.com/office/drawing/2014/main" id="{9C9E38E0-92AE-5063-B259-A22230AA6A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1" name="Graphic 10">
              <a:extLst>
                <a:ext uri="{FF2B5EF4-FFF2-40B4-BE49-F238E27FC236}">
                  <a16:creationId xmlns:a16="http://schemas.microsoft.com/office/drawing/2014/main" id="{7260EEF0-1C13-AD9A-0967-0460B979EA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2" y="1825625"/>
            <a:ext cx="4678975" cy="4517302"/>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38FE848A-1123-37B6-C43C-5DC49EE0A1D8}"/>
              </a:ext>
            </a:extLst>
          </p:cNvPr>
          <p:cNvSpPr>
            <a:spLocks noGrp="1"/>
          </p:cNvSpPr>
          <p:nvPr>
            <p:ph idx="11" hasCustomPrompt="1"/>
          </p:nvPr>
        </p:nvSpPr>
        <p:spPr>
          <a:xfrm>
            <a:off x="6412173" y="1825625"/>
            <a:ext cx="4678975" cy="4517302"/>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11">
            <a:extLst>
              <a:ext uri="{FF2B5EF4-FFF2-40B4-BE49-F238E27FC236}">
                <a16:creationId xmlns:a16="http://schemas.microsoft.com/office/drawing/2014/main" id="{0FB0C591-7E28-3722-4795-07BFB9ED09CF}"/>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02851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050290D7-ABD3-D880-F002-A497290AC094}"/>
              </a:ext>
              <a:ext uri="{C183D7F6-B498-43B3-948B-1728B52AA6E4}">
                <adec:decorative xmlns:adec="http://schemas.microsoft.com/office/drawing/2017/decorative" val="1"/>
              </a:ext>
            </a:extLst>
          </p:cNvPr>
          <p:cNvSpPr/>
          <p:nvPr userDrawn="1"/>
        </p:nvSpPr>
        <p:spPr>
          <a:xfrm>
            <a:off x="-3245" y="-3248"/>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Rectangle 5">
            <a:extLst>
              <a:ext uri="{FF2B5EF4-FFF2-40B4-BE49-F238E27FC236}">
                <a16:creationId xmlns:a16="http://schemas.microsoft.com/office/drawing/2014/main" id="{05312039-7E28-974D-ED1C-90F1E53E9C97}"/>
              </a:ext>
              <a:ext uri="{C183D7F6-B498-43B3-948B-1728B52AA6E4}">
                <adec:decorative xmlns:adec="http://schemas.microsoft.com/office/drawing/2017/decorative" val="1"/>
              </a:ext>
            </a:extLst>
          </p:cNvPr>
          <p:cNvSpPr/>
          <p:nvPr userDrawn="1"/>
        </p:nvSpPr>
        <p:spPr>
          <a:xfrm>
            <a:off x="11301493" y="0"/>
            <a:ext cx="109162"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4C39822-D546-CAF5-43A0-84756C8C7B6B}"/>
              </a:ext>
              <a:ext uri="{C183D7F6-B498-43B3-948B-1728B52AA6E4}">
                <adec:decorative xmlns:adec="http://schemas.microsoft.com/office/drawing/2017/decorative" val="1"/>
              </a:ext>
            </a:extLst>
          </p:cNvPr>
          <p:cNvSpPr/>
          <p:nvPr userDrawn="1"/>
        </p:nvSpPr>
        <p:spPr>
          <a:xfrm>
            <a:off x="10761785"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userDrawn="1"/>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0675" y="382344"/>
            <a:ext cx="4377767" cy="2719337"/>
          </a:xfrm>
        </p:spPr>
        <p:txBody>
          <a:bodyPr anchor="b">
            <a:normAutofit/>
          </a:bodyPr>
          <a:lstStyle>
            <a:lvl1pPr algn="l">
              <a:defRPr sz="4400" b="1" spc="0" baseline="0"/>
            </a:lvl1pPr>
          </a:lstStyle>
          <a:p>
            <a:r>
              <a:rPr lang="en-US" dirty="0"/>
              <a:t>Click to add title</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11745" y="1751759"/>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7029992" y="3340800"/>
            <a:ext cx="4368450" cy="3166331"/>
          </a:xfrm>
        </p:spPr>
        <p:txBody>
          <a:bodyPr>
            <a:normAutofit/>
          </a:bodyPr>
          <a:lstStyle>
            <a:lvl1pPr marL="0" indent="0">
              <a:lnSpc>
                <a:spcPct val="90000"/>
              </a:lnSpc>
              <a:spcBef>
                <a:spcPts val="1000"/>
              </a:spcBef>
              <a:buFont typeface="Arial" panose="020B0604020202020204" pitchFamily="34" charset="0"/>
              <a:buNone/>
              <a:defRPr sz="2000"/>
            </a:lvl1pPr>
            <a:lvl2pPr marL="571500" indent="0">
              <a:lnSpc>
                <a:spcPct val="90000"/>
              </a:lnSpc>
              <a:spcBef>
                <a:spcPts val="1000"/>
              </a:spcBef>
              <a:buFont typeface="Arial" panose="020B0604020202020204" pitchFamily="34" charset="0"/>
              <a:buNone/>
              <a:defRPr sz="1800"/>
            </a:lvl2pPr>
            <a:lvl3pPr marL="971550" indent="0">
              <a:lnSpc>
                <a:spcPct val="90000"/>
              </a:lnSpc>
              <a:spcBef>
                <a:spcPts val="1000"/>
              </a:spcBef>
              <a:buFont typeface="Arial" panose="020B0604020202020204" pitchFamily="34" charset="0"/>
              <a:buNone/>
              <a:defRPr sz="1600"/>
            </a:lvl3pPr>
            <a:lvl4pPr marL="1428750" indent="0">
              <a:lnSpc>
                <a:spcPct val="90000"/>
              </a:lnSpc>
              <a:spcBef>
                <a:spcPts val="1000"/>
              </a:spcBef>
              <a:buFont typeface="Arial" panose="020B0604020202020204" pitchFamily="34" charset="0"/>
              <a:buNone/>
              <a:defRPr sz="1400"/>
            </a:lvl4pPr>
            <a:lvl5pPr marL="1885950" indent="0">
              <a:lnSpc>
                <a:spcPct val="90000"/>
              </a:lnSpc>
              <a:spcBef>
                <a:spcPts val="1000"/>
              </a:spcBef>
              <a:buFont typeface="Arial" panose="020B0604020202020204" pitchFamily="34" charset="0"/>
              <a:buNone/>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2793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lstStyle/>
          <a:p>
            <a:r>
              <a:rPr lang="en-US" dirty="0"/>
              <a:t>Click to add title</a:t>
            </a:r>
          </a:p>
        </p:txBody>
      </p:sp>
      <p:sp>
        <p:nvSpPr>
          <p:cNvPr id="3" name="Date Placeholder 2">
            <a:extLst>
              <a:ext uri="{FF2B5EF4-FFF2-40B4-BE49-F238E27FC236}">
                <a16:creationId xmlns:a16="http://schemas.microsoft.com/office/drawing/2014/main" id="{F284CE42-5F4D-E722-7ABC-852575A3EBAF}"/>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752FCB7E-A25D-2786-57F4-CAC8C0B7EE0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B908020-3841-3809-A971-C013AF1CA4D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76D726-924C-E5EB-B28C-E3B9B44623EE}"/>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8279A287-35CA-B289-525D-D67FB24B3B9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5EB2365-305E-AE99-1CD4-605540C718E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F31C49C2-4E92-6564-1A68-190EFACC56DC}"/>
              </a:ext>
              <a:ext uri="{C183D7F6-B498-43B3-948B-1728B52AA6E4}">
                <adec:decorative xmlns:adec="http://schemas.microsoft.com/office/drawing/2017/decorative" val="1"/>
              </a:ext>
            </a:extLst>
          </p:cNvPr>
          <p:cNvSpPr/>
          <p:nvPr userDrawn="1"/>
        </p:nvSpPr>
        <p:spPr>
          <a:xfrm flipH="1">
            <a:off x="0" y="0"/>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5003C2B3-3873-7FFA-2567-57F2F6ABBFCB}"/>
              </a:ext>
              <a:ext uri="{C183D7F6-B498-43B3-948B-1728B52AA6E4}">
                <adec:decorative xmlns:adec="http://schemas.microsoft.com/office/drawing/2017/decorative" val="1"/>
              </a:ext>
            </a:extLst>
          </p:cNvPr>
          <p:cNvSpPr/>
          <p:nvPr userDrawn="1"/>
        </p:nvSpPr>
        <p:spPr>
          <a:xfrm>
            <a:off x="763334" y="0"/>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3619A50-ADC7-AA30-E96F-D0853D0DD7C6}"/>
              </a:ext>
              <a:ext uri="{C183D7F6-B498-43B3-948B-1728B52AA6E4}">
                <adec:decorative xmlns:adec="http://schemas.microsoft.com/office/drawing/2017/decorative" val="1"/>
              </a:ext>
            </a:extLst>
          </p:cNvPr>
          <p:cNvSpPr/>
          <p:nvPr userDrawn="1"/>
        </p:nvSpPr>
        <p:spPr>
          <a:xfrm>
            <a:off x="126501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6447AC2-F09C-2AC2-0522-F871987D66DB}"/>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467140" y="576470"/>
            <a:ext cx="4831209" cy="2266121"/>
          </a:xfrm>
        </p:spPr>
        <p:txBody>
          <a:bodyPr anchor="ctr">
            <a:normAutofit/>
          </a:bodyPr>
          <a:lstStyle>
            <a:lvl1pPr algn="r">
              <a:defRPr sz="4400" b="0" spc="0" baseline="0"/>
            </a:lvl1pPr>
          </a:lstStyle>
          <a:p>
            <a:r>
              <a:rPr lang="en-US"/>
              <a:t>Click to edit Master title style</a:t>
            </a:r>
            <a:endParaRPr lang="en-US" dirty="0"/>
          </a:p>
        </p:txBody>
      </p:sp>
      <p:sp>
        <p:nvSpPr>
          <p:cNvPr id="17" name="Content Placeholder 16">
            <a:extLst>
              <a:ext uri="{FF2B5EF4-FFF2-40B4-BE49-F238E27FC236}">
                <a16:creationId xmlns:a16="http://schemas.microsoft.com/office/drawing/2014/main" id="{7C3A4AA6-1D0C-DE79-F399-33299CB812C6}"/>
              </a:ext>
            </a:extLst>
          </p:cNvPr>
          <p:cNvSpPr>
            <a:spLocks noGrp="1"/>
          </p:cNvSpPr>
          <p:nvPr>
            <p:ph sz="quarter" idx="11" hasCustomPrompt="1"/>
          </p:nvPr>
        </p:nvSpPr>
        <p:spPr>
          <a:xfrm>
            <a:off x="467139" y="3031435"/>
            <a:ext cx="4831209" cy="3478944"/>
          </a:xfrm>
        </p:spPr>
        <p:txBody>
          <a:bodyPr>
            <a:normAutofit/>
          </a:bodyPr>
          <a:lstStyle>
            <a:lvl1pPr marL="0" indent="0" algn="r">
              <a:lnSpc>
                <a:spcPct val="100000"/>
              </a:lnSpc>
              <a:spcBef>
                <a:spcPts val="1000"/>
              </a:spcBef>
              <a:buNone/>
              <a:defRPr sz="2400"/>
            </a:lvl1pPr>
            <a:lvl2pPr marL="457200" indent="0" algn="r">
              <a:lnSpc>
                <a:spcPct val="100000"/>
              </a:lnSpc>
              <a:spcBef>
                <a:spcPts val="1000"/>
              </a:spcBef>
              <a:buNone/>
              <a:defRPr sz="2000"/>
            </a:lvl2pPr>
            <a:lvl3pPr marL="914400" indent="0" algn="r">
              <a:lnSpc>
                <a:spcPct val="100000"/>
              </a:lnSpc>
              <a:spcBef>
                <a:spcPts val="1000"/>
              </a:spcBef>
              <a:buNone/>
              <a:defRPr sz="1800"/>
            </a:lvl3pPr>
            <a:lvl4pPr marL="1371600" indent="0" algn="r">
              <a:lnSpc>
                <a:spcPct val="100000"/>
              </a:lnSpc>
              <a:spcBef>
                <a:spcPts val="1000"/>
              </a:spcBef>
              <a:buNone/>
              <a:defRPr sz="1600"/>
            </a:lvl4pPr>
            <a:lvl5pPr marL="1828800" indent="0" algn="r">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5890039" y="1751216"/>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
        <p:nvSpPr>
          <p:cNvPr id="11" name="Slide Number Placeholder 10">
            <a:extLst>
              <a:ext uri="{FF2B5EF4-FFF2-40B4-BE49-F238E27FC236}">
                <a16:creationId xmlns:a16="http://schemas.microsoft.com/office/drawing/2014/main" id="{F1E58A54-F746-59CF-007A-329493EC502C}"/>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53075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Right 1">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6A991E4A-E418-E9C0-B35B-0A81DCE3AB54}"/>
              </a:ext>
              <a:ext uri="{C183D7F6-B498-43B3-948B-1728B52AA6E4}">
                <adec:decorative xmlns:adec="http://schemas.microsoft.com/office/drawing/2017/decorative" val="1"/>
              </a:ext>
            </a:extLst>
          </p:cNvPr>
          <p:cNvSpPr/>
          <p:nvPr userDrawn="1"/>
        </p:nvSpPr>
        <p:spPr>
          <a:xfrm>
            <a:off x="-3245" y="-3248"/>
            <a:ext cx="12192000" cy="6858000"/>
          </a:xfrm>
          <a:custGeom>
            <a:avLst/>
            <a:gdLst>
              <a:gd name="connsiteX0" fmla="*/ 1138655 w 12192000"/>
              <a:gd name="connsiteY0" fmla="*/ 1746908 h 6858000"/>
              <a:gd name="connsiteX1" fmla="*/ 913599 w 12192000"/>
              <a:gd name="connsiteY1" fmla="*/ 1971964 h 6858000"/>
              <a:gd name="connsiteX2" fmla="*/ 913599 w 12192000"/>
              <a:gd name="connsiteY2" fmla="*/ 5520711 h 6858000"/>
              <a:gd name="connsiteX3" fmla="*/ 1138655 w 12192000"/>
              <a:gd name="connsiteY3" fmla="*/ 5745767 h 6858000"/>
              <a:gd name="connsiteX4" fmla="*/ 6091846 w 12192000"/>
              <a:gd name="connsiteY4" fmla="*/ 5745767 h 6858000"/>
              <a:gd name="connsiteX5" fmla="*/ 6316902 w 12192000"/>
              <a:gd name="connsiteY5" fmla="*/ 5520711 h 6858000"/>
              <a:gd name="connsiteX6" fmla="*/ 6316902 w 12192000"/>
              <a:gd name="connsiteY6" fmla="*/ 1971964 h 6858000"/>
              <a:gd name="connsiteX7" fmla="*/ 6091846 w 12192000"/>
              <a:gd name="connsiteY7" fmla="*/ 1746908 h 6858000"/>
              <a:gd name="connsiteX8" fmla="*/ 12184610 w 12192000"/>
              <a:gd name="connsiteY8" fmla="*/ 0 h 6858000"/>
              <a:gd name="connsiteX9" fmla="*/ 12192000 w 12192000"/>
              <a:gd name="connsiteY9" fmla="*/ 0 h 6858000"/>
              <a:gd name="connsiteX10" fmla="*/ 12192000 w 12192000"/>
              <a:gd name="connsiteY10" fmla="*/ 6858000 h 6858000"/>
              <a:gd name="connsiteX11" fmla="*/ 12184610 w 12192000"/>
              <a:gd name="connsiteY11" fmla="*/ 6858000 h 6858000"/>
              <a:gd name="connsiteX12" fmla="*/ 0 w 12192000"/>
              <a:gd name="connsiteY12" fmla="*/ 0 h 6858000"/>
              <a:gd name="connsiteX13" fmla="*/ 918140 w 12192000"/>
              <a:gd name="connsiteY13" fmla="*/ 0 h 6858000"/>
              <a:gd name="connsiteX14" fmla="*/ 918140 w 12192000"/>
              <a:gd name="connsiteY14" fmla="*/ 1010539 h 6858000"/>
              <a:gd name="connsiteX15" fmla="*/ 1195741 w 12192000"/>
              <a:gd name="connsiteY15" fmla="*/ 1288140 h 6858000"/>
              <a:gd name="connsiteX16" fmla="*/ 6043842 w 12192000"/>
              <a:gd name="connsiteY16" fmla="*/ 1288140 h 6858000"/>
              <a:gd name="connsiteX17" fmla="*/ 6321443 w 12192000"/>
              <a:gd name="connsiteY17" fmla="*/ 1010539 h 6858000"/>
              <a:gd name="connsiteX18" fmla="*/ 6321443 w 12192000"/>
              <a:gd name="connsiteY18" fmla="*/ 0 h 6858000"/>
              <a:gd name="connsiteX19" fmla="*/ 11019692 w 12192000"/>
              <a:gd name="connsiteY19" fmla="*/ 0 h 6858000"/>
              <a:gd name="connsiteX20" fmla="*/ 11019692 w 12192000"/>
              <a:gd name="connsiteY20" fmla="*/ 6858000 h 6858000"/>
              <a:gd name="connsiteX21" fmla="*/ 6283982 w 12192000"/>
              <a:gd name="connsiteY21" fmla="*/ 6858000 h 6858000"/>
              <a:gd name="connsiteX22" fmla="*/ 6283982 w 12192000"/>
              <a:gd name="connsiteY22" fmla="*/ 6429590 h 6858000"/>
              <a:gd name="connsiteX23" fmla="*/ 6058926 w 12192000"/>
              <a:gd name="connsiteY23" fmla="*/ 6204534 h 6858000"/>
              <a:gd name="connsiteX24" fmla="*/ 1105735 w 12192000"/>
              <a:gd name="connsiteY24" fmla="*/ 6204534 h 6858000"/>
              <a:gd name="connsiteX25" fmla="*/ 880679 w 12192000"/>
              <a:gd name="connsiteY25" fmla="*/ 6429590 h 6858000"/>
              <a:gd name="connsiteX26" fmla="*/ 880679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close/>
                <a:moveTo>
                  <a:pt x="12184610" y="0"/>
                </a:moveTo>
                <a:lnTo>
                  <a:pt x="12192000" y="0"/>
                </a:lnTo>
                <a:lnTo>
                  <a:pt x="12192000" y="6858000"/>
                </a:lnTo>
                <a:lnTo>
                  <a:pt x="12184610" y="6858000"/>
                </a:lnTo>
                <a:close/>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1019692" y="0"/>
                </a:lnTo>
                <a:lnTo>
                  <a:pt x="11019692"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FF2B5EF4-FFF2-40B4-BE49-F238E27FC236}">
                <a16:creationId xmlns:a16="http://schemas.microsoft.com/office/drawing/2014/main" id="{63315A23-2C00-4A7E-B9E9-65CF734EE176}"/>
              </a:ext>
              <a:ext uri="{C183D7F6-B498-43B3-948B-1728B52AA6E4}">
                <adec:decorative xmlns:adec="http://schemas.microsoft.com/office/drawing/2017/decorative" val="1"/>
              </a:ext>
            </a:extLst>
          </p:cNvPr>
          <p:cNvGrpSpPr/>
          <p:nvPr userDrawn="1"/>
        </p:nvGrpSpPr>
        <p:grpSpPr>
          <a:xfrm>
            <a:off x="8068700" y="1116391"/>
            <a:ext cx="4120055" cy="4308449"/>
            <a:chOff x="5656746" y="820557"/>
            <a:chExt cx="4120055" cy="4308449"/>
          </a:xfrm>
        </p:grpSpPr>
        <p:pic>
          <p:nvPicPr>
            <p:cNvPr id="9" name="Graphic 8">
              <a:extLst>
                <a:ext uri="{FF2B5EF4-FFF2-40B4-BE49-F238E27FC236}">
                  <a16:creationId xmlns:a16="http://schemas.microsoft.com/office/drawing/2014/main" id="{CFF8075D-03CC-DDD4-332C-F26F61AF7F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1" name="Graphic 10">
              <a:extLst>
                <a:ext uri="{FF2B5EF4-FFF2-40B4-BE49-F238E27FC236}">
                  <a16:creationId xmlns:a16="http://schemas.microsoft.com/office/drawing/2014/main" id="{DE03B7A5-6E3E-5DC1-6705-A3B82F408C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userDrawn="1"/>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0675" y="480627"/>
            <a:ext cx="4505155" cy="2894495"/>
          </a:xfrm>
        </p:spPr>
        <p:txBody>
          <a:bodyPr anchor="b">
            <a:normAutofit/>
          </a:bodyPr>
          <a:lstStyle>
            <a:lvl1pPr algn="l">
              <a:defRPr sz="4400" b="0" spc="0" baseline="0"/>
            </a:lvl1pPr>
          </a:lstStyle>
          <a:p>
            <a:r>
              <a:rPr lang="en-US" dirty="0"/>
              <a:t>Click to add title</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15410" y="1751759"/>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7021313" y="3505200"/>
            <a:ext cx="4029859" cy="3001963"/>
          </a:xfrm>
        </p:spPr>
        <p:txBody>
          <a:bodyPr>
            <a:normAutofit/>
          </a:bodyPr>
          <a:lstStyle>
            <a:lvl1pPr marL="0" indent="0">
              <a:lnSpc>
                <a:spcPct val="100000"/>
              </a:lnSpc>
              <a:spcBef>
                <a:spcPts val="1000"/>
              </a:spcBef>
              <a:buNone/>
              <a:defRPr sz="2400"/>
            </a:lvl1pPr>
            <a:lvl2pPr marL="457200" indent="0">
              <a:lnSpc>
                <a:spcPct val="100000"/>
              </a:lnSpc>
              <a:spcBef>
                <a:spcPts val="1000"/>
              </a:spcBef>
              <a:buNone/>
              <a:defRPr sz="2000"/>
            </a:lvl2pPr>
            <a:lvl3pPr marL="914400" indent="0">
              <a:lnSpc>
                <a:spcPct val="100000"/>
              </a:lnSpc>
              <a:spcBef>
                <a:spcPts val="1000"/>
              </a:spcBef>
              <a:buNone/>
              <a:defRPr sz="1800"/>
            </a:lvl3pPr>
            <a:lvl4pPr marL="1371600" indent="0">
              <a:lnSpc>
                <a:spcPct val="100000"/>
              </a:lnSpc>
              <a:spcBef>
                <a:spcPts val="1000"/>
              </a:spcBef>
              <a:buNone/>
              <a:defRPr sz="1600"/>
            </a:lvl4pPr>
            <a:lvl5pPr marL="1828800" indent="0">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1D52A9BE-2A46-4899-C38E-B513CC1AF11E}"/>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2659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2"/>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A9EF1CCA-35D0-41F4-BC3D-AA1679C3E60D}"/>
              </a:ext>
              <a:ext uri="{C183D7F6-B498-43B3-948B-1728B52AA6E4}">
                <adec:decorative xmlns:adec="http://schemas.microsoft.com/office/drawing/2017/decorative" val="1"/>
              </a:ext>
            </a:extLst>
          </p:cNvPr>
          <p:cNvGrpSpPr/>
          <p:nvPr userDrawn="1"/>
        </p:nvGrpSpPr>
        <p:grpSpPr>
          <a:xfrm>
            <a:off x="1276514" y="397442"/>
            <a:ext cx="9619886" cy="6623279"/>
            <a:chOff x="1276514" y="397442"/>
            <a:chExt cx="9619886" cy="6623279"/>
          </a:xfrm>
        </p:grpSpPr>
        <p:grpSp>
          <p:nvGrpSpPr>
            <p:cNvPr id="8" name="Group 7">
              <a:extLst>
                <a:ext uri="{FF2B5EF4-FFF2-40B4-BE49-F238E27FC236}">
                  <a16:creationId xmlns:a16="http://schemas.microsoft.com/office/drawing/2014/main" id="{039112C6-05E1-7A58-F9B3-4ED607F0FEB5}"/>
                </a:ext>
              </a:extLst>
            </p:cNvPr>
            <p:cNvGrpSpPr/>
            <p:nvPr userDrawn="1"/>
          </p:nvGrpSpPr>
          <p:grpSpPr>
            <a:xfrm>
              <a:off x="1276514" y="397442"/>
              <a:ext cx="3028206" cy="3166674"/>
              <a:chOff x="5656746" y="820557"/>
              <a:chExt cx="4120055" cy="4308449"/>
            </a:xfrm>
          </p:grpSpPr>
          <p:pic>
            <p:nvPicPr>
              <p:cNvPr id="9" name="Graphic 8">
                <a:extLst>
                  <a:ext uri="{FF2B5EF4-FFF2-40B4-BE49-F238E27FC236}">
                    <a16:creationId xmlns:a16="http://schemas.microsoft.com/office/drawing/2014/main" id="{580B3039-6990-1E35-87E4-6C581CF7BA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0" name="Graphic 9">
                <a:extLst>
                  <a:ext uri="{FF2B5EF4-FFF2-40B4-BE49-F238E27FC236}">
                    <a16:creationId xmlns:a16="http://schemas.microsoft.com/office/drawing/2014/main" id="{37F0331D-9A8D-485F-9469-6B31E3D61C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grpSp>
          <p:nvGrpSpPr>
            <p:cNvPr id="12" name="Group 11">
              <a:extLst>
                <a:ext uri="{FF2B5EF4-FFF2-40B4-BE49-F238E27FC236}">
                  <a16:creationId xmlns:a16="http://schemas.microsoft.com/office/drawing/2014/main" id="{D1BCBEDD-D6D8-B22D-46D2-C061FBDFE326}"/>
                </a:ext>
              </a:extLst>
            </p:cNvPr>
            <p:cNvGrpSpPr/>
            <p:nvPr userDrawn="1"/>
          </p:nvGrpSpPr>
          <p:grpSpPr>
            <a:xfrm>
              <a:off x="6776345" y="2712272"/>
              <a:ext cx="4120055" cy="4308449"/>
              <a:chOff x="5656746" y="820557"/>
              <a:chExt cx="4120055" cy="4308449"/>
            </a:xfrm>
          </p:grpSpPr>
          <p:pic>
            <p:nvPicPr>
              <p:cNvPr id="13" name="Graphic 12">
                <a:extLst>
                  <a:ext uri="{FF2B5EF4-FFF2-40B4-BE49-F238E27FC236}">
                    <a16:creationId xmlns:a16="http://schemas.microsoft.com/office/drawing/2014/main" id="{43D2104B-238A-6958-53E9-4C3CFC4C99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4" name="Graphic 13">
                <a:extLst>
                  <a:ext uri="{FF2B5EF4-FFF2-40B4-BE49-F238E27FC236}">
                    <a16:creationId xmlns:a16="http://schemas.microsoft.com/office/drawing/2014/main" id="{FE1FCD13-2E12-4019-9FCB-3A53D17321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grpSp>
      <p:sp>
        <p:nvSpPr>
          <p:cNvPr id="7" name="Rectangle 6">
            <a:extLst>
              <a:ext uri="{FF2B5EF4-FFF2-40B4-BE49-F238E27FC236}">
                <a16:creationId xmlns:a16="http://schemas.microsoft.com/office/drawing/2014/main" id="{7CEA9FD7-5B24-27A7-2BB5-A937B6A4DA0F}"/>
              </a:ext>
              <a:ext uri="{C183D7F6-B498-43B3-948B-1728B52AA6E4}">
                <adec:decorative xmlns:adec="http://schemas.microsoft.com/office/drawing/2017/decorative" val="1"/>
              </a:ext>
            </a:extLst>
          </p:cNvPr>
          <p:cNvSpPr/>
          <p:nvPr userDrawn="1"/>
        </p:nvSpPr>
        <p:spPr>
          <a:xfrm>
            <a:off x="1038938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C3731B0-8EE6-11A7-D5EB-431792C487D8}"/>
              </a:ext>
              <a:ext uri="{C183D7F6-B498-43B3-948B-1728B52AA6E4}">
                <adec:decorative xmlns:adec="http://schemas.microsoft.com/office/drawing/2017/decorative" val="1"/>
              </a:ext>
            </a:extLst>
          </p:cNvPr>
          <p:cNvSpPr/>
          <p:nvPr userDrawn="1"/>
        </p:nvSpPr>
        <p:spPr>
          <a:xfrm>
            <a:off x="442568" y="0"/>
            <a:ext cx="210812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6EEE179-0672-B497-0D0F-DF7C0E09DFC9}"/>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18745" y="507244"/>
            <a:ext cx="9143999" cy="2162065"/>
          </a:xfrm>
        </p:spPr>
        <p:txBody>
          <a:bodyPr anchor="b">
            <a:normAutofit/>
          </a:bodyPr>
          <a:lstStyle>
            <a:lvl1pPr algn="l">
              <a:defRPr sz="4800" b="1"/>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552700" y="3586281"/>
            <a:ext cx="7086600" cy="2286000"/>
          </a:xfrm>
        </p:spPr>
        <p:txBody>
          <a:bodyPr>
            <a:normAutofit/>
          </a:bodyPr>
          <a:lstStyle>
            <a:lvl1pPr marL="0" indent="0" algn="ctr">
              <a:lnSpc>
                <a:spcPct val="100000"/>
              </a:lnSpc>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6" name="Slide Number Placeholder 5">
            <a:extLst>
              <a:ext uri="{FF2B5EF4-FFF2-40B4-BE49-F238E27FC236}">
                <a16:creationId xmlns:a16="http://schemas.microsoft.com/office/drawing/2014/main" id="{0E8AEB78-507E-76A4-533C-B685FBB93E63}"/>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30715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2">
    <p:bg>
      <p:bgPr>
        <a:solidFill>
          <a:schemeClr val="tx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08A07D-9CD9-61E7-5307-509E256E3280}"/>
              </a:ext>
              <a:ext uri="{C183D7F6-B498-43B3-948B-1728B52AA6E4}">
                <adec:decorative xmlns:adec="http://schemas.microsoft.com/office/drawing/2017/decorative" val="1"/>
              </a:ext>
            </a:extLst>
          </p:cNvPr>
          <p:cNvSpPr/>
          <p:nvPr userDrawn="1"/>
        </p:nvSpPr>
        <p:spPr>
          <a:xfrm>
            <a:off x="968196" y="0"/>
            <a:ext cx="249709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6D3D556-F10A-EC7C-0757-E00C6BD1151D}"/>
              </a:ext>
              <a:ext uri="{C183D7F6-B498-43B3-948B-1728B52AA6E4}">
                <adec:decorative xmlns:adec="http://schemas.microsoft.com/office/drawing/2017/decorative" val="1"/>
              </a:ext>
            </a:extLst>
          </p:cNvPr>
          <p:cNvSpPr/>
          <p:nvPr userDrawn="1"/>
        </p:nvSpPr>
        <p:spPr>
          <a:xfrm>
            <a:off x="5755612" y="0"/>
            <a:ext cx="39699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0F434F37-A346-4DC3-ACA1-FE0B5DD0A9D0}"/>
              </a:ext>
              <a:ext uri="{C183D7F6-B498-43B3-948B-1728B52AA6E4}">
                <adec:decorative xmlns:adec="http://schemas.microsoft.com/office/drawing/2017/decorative" val="1"/>
              </a:ext>
            </a:extLst>
          </p:cNvPr>
          <p:cNvGrpSpPr/>
          <p:nvPr userDrawn="1"/>
        </p:nvGrpSpPr>
        <p:grpSpPr>
          <a:xfrm>
            <a:off x="1405264" y="1517829"/>
            <a:ext cx="4120055" cy="4308449"/>
            <a:chOff x="5656746" y="820557"/>
            <a:chExt cx="4120055" cy="4308449"/>
          </a:xfrm>
        </p:grpSpPr>
        <p:pic>
          <p:nvPicPr>
            <p:cNvPr id="6" name="Graphic 5">
              <a:extLst>
                <a:ext uri="{FF2B5EF4-FFF2-40B4-BE49-F238E27FC236}">
                  <a16:creationId xmlns:a16="http://schemas.microsoft.com/office/drawing/2014/main" id="{1CD6BFE6-65DF-2EFD-2AB8-EF54AE6EDE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5" name="Graphic 14">
              <a:extLst>
                <a:ext uri="{FF2B5EF4-FFF2-40B4-BE49-F238E27FC236}">
                  <a16:creationId xmlns:a16="http://schemas.microsoft.com/office/drawing/2014/main" id="{772A018D-5452-637A-6EFC-8A1C55CE03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21" name="Rectangle 20">
            <a:extLst>
              <a:ext uri="{FF2B5EF4-FFF2-40B4-BE49-F238E27FC236}">
                <a16:creationId xmlns:a16="http://schemas.microsoft.com/office/drawing/2014/main" id="{43AED969-CB3F-45E5-4B56-8D4841A04265}"/>
              </a:ext>
              <a:ext uri="{C183D7F6-B498-43B3-948B-1728B52AA6E4}">
                <adec:decorative xmlns:adec="http://schemas.microsoft.com/office/drawing/2017/decorative" val="1"/>
              </a:ext>
            </a:extLst>
          </p:cNvPr>
          <p:cNvSpPr/>
          <p:nvPr userDrawn="1"/>
        </p:nvSpPr>
        <p:spPr>
          <a:xfrm>
            <a:off x="2653444"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6EEE179-0672-B497-0D0F-DF7C0E09DFC9}"/>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6297523" y="750316"/>
            <a:ext cx="5469591" cy="2066052"/>
          </a:xfrm>
        </p:spPr>
        <p:txBody>
          <a:bodyPr anchor="ctr">
            <a:normAutofit/>
          </a:bodyPr>
          <a:lstStyle>
            <a:lvl1pPr algn="l">
              <a:defRPr sz="4400" b="0"/>
            </a:lvl1pPr>
          </a:lstStyle>
          <a:p>
            <a:r>
              <a:rPr lang="en-US" dirty="0"/>
              <a:t>Click to add title</a:t>
            </a:r>
          </a:p>
        </p:txBody>
      </p:sp>
      <p:sp>
        <p:nvSpPr>
          <p:cNvPr id="23" name="Content Placeholder 22">
            <a:extLst>
              <a:ext uri="{FF2B5EF4-FFF2-40B4-BE49-F238E27FC236}">
                <a16:creationId xmlns:a16="http://schemas.microsoft.com/office/drawing/2014/main" id="{5F3BAA8E-44E6-12B3-F690-09AB8C245E99}"/>
              </a:ext>
            </a:extLst>
          </p:cNvPr>
          <p:cNvSpPr>
            <a:spLocks noGrp="1"/>
          </p:cNvSpPr>
          <p:nvPr>
            <p:ph sz="quarter" idx="10" hasCustomPrompt="1"/>
          </p:nvPr>
        </p:nvSpPr>
        <p:spPr>
          <a:xfrm>
            <a:off x="6297703" y="2884989"/>
            <a:ext cx="4768850" cy="3625392"/>
          </a:xfrm>
        </p:spPr>
        <p:txBody>
          <a:bodyPr>
            <a:normAutofit/>
          </a:bodyPr>
          <a:lstStyle>
            <a:lvl1pPr marL="0" indent="0">
              <a:lnSpc>
                <a:spcPct val="100000"/>
              </a:lnSpc>
              <a:spcBef>
                <a:spcPts val="1000"/>
              </a:spcBef>
              <a:buNone/>
              <a:defRPr sz="2400"/>
            </a:lvl1pPr>
            <a:lvl2pPr marL="457200" indent="0">
              <a:lnSpc>
                <a:spcPct val="100000"/>
              </a:lnSpc>
              <a:spcBef>
                <a:spcPts val="1000"/>
              </a:spcBef>
              <a:buNone/>
              <a:defRPr sz="2000"/>
            </a:lvl2pPr>
            <a:lvl3pPr marL="914400" indent="0">
              <a:lnSpc>
                <a:spcPct val="100000"/>
              </a:lnSpc>
              <a:spcBef>
                <a:spcPts val="1000"/>
              </a:spcBef>
              <a:buNone/>
              <a:defRPr sz="1800"/>
            </a:lvl3pPr>
            <a:lvl4pPr marL="1371600" indent="0">
              <a:lnSpc>
                <a:spcPct val="100000"/>
              </a:lnSpc>
              <a:spcBef>
                <a:spcPts val="1000"/>
              </a:spcBef>
              <a:buNone/>
              <a:defRPr sz="1600"/>
            </a:lvl4pPr>
            <a:lvl5pPr marL="1828800" indent="0">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94A042FB-AE91-12A6-1B9A-55AE16FB5340}"/>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44997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FA63973E-7BCA-0A84-9988-670F7B314B7F}"/>
              </a:ext>
              <a:ext uri="{C183D7F6-B498-43B3-948B-1728B52AA6E4}">
                <adec:decorative xmlns:adec="http://schemas.microsoft.com/office/drawing/2017/decorative" val="1"/>
              </a:ext>
            </a:extLst>
          </p:cNvPr>
          <p:cNvSpPr/>
          <p:nvPr userDrawn="1"/>
        </p:nvSpPr>
        <p:spPr>
          <a:xfrm flipH="1">
            <a:off x="1928" y="1925"/>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EF9F5EDC-2D5E-96A7-AAB9-D60B6E1AFB98}"/>
              </a:ext>
              <a:ext uri="{C183D7F6-B498-43B3-948B-1728B52AA6E4}">
                <adec:decorative xmlns:adec="http://schemas.microsoft.com/office/drawing/2017/decorative" val="1"/>
              </a:ext>
            </a:extLst>
          </p:cNvPr>
          <p:cNvSpPr/>
          <p:nvPr userDrawn="1"/>
        </p:nvSpPr>
        <p:spPr>
          <a:xfrm>
            <a:off x="1526699" y="3527"/>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8424DE0-155D-2A3C-788A-5A0C0D9CDADD}"/>
              </a:ext>
              <a:ext uri="{C183D7F6-B498-43B3-948B-1728B52AA6E4}">
                <adec:decorative xmlns:adec="http://schemas.microsoft.com/office/drawing/2017/decorative" val="1"/>
              </a:ext>
            </a:extLst>
          </p:cNvPr>
          <p:cNvSpPr/>
          <p:nvPr userDrawn="1"/>
        </p:nvSpPr>
        <p:spPr>
          <a:xfrm>
            <a:off x="306728" y="275768"/>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3B87C557-55D3-F920-773C-DDD1348C42B8}"/>
              </a:ext>
              <a:ext uri="{C183D7F6-B498-43B3-948B-1728B52AA6E4}">
                <adec:decorative xmlns:adec="http://schemas.microsoft.com/office/drawing/2017/decorative" val="1"/>
              </a:ext>
            </a:extLst>
          </p:cNvPr>
          <p:cNvGrpSpPr/>
          <p:nvPr userDrawn="1"/>
        </p:nvGrpSpPr>
        <p:grpSpPr>
          <a:xfrm>
            <a:off x="72673" y="2714197"/>
            <a:ext cx="4120055" cy="4308449"/>
            <a:chOff x="5656746" y="820557"/>
            <a:chExt cx="4120055" cy="4308449"/>
          </a:xfrm>
        </p:grpSpPr>
        <p:pic>
          <p:nvPicPr>
            <p:cNvPr id="14" name="Graphic 13">
              <a:extLst>
                <a:ext uri="{FF2B5EF4-FFF2-40B4-BE49-F238E27FC236}">
                  <a16:creationId xmlns:a16="http://schemas.microsoft.com/office/drawing/2014/main" id="{1BC0724F-AE42-0E0F-E392-0C3EBB9DD8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6" name="Graphic 15">
              <a:extLst>
                <a:ext uri="{FF2B5EF4-FFF2-40B4-BE49-F238E27FC236}">
                  <a16:creationId xmlns:a16="http://schemas.microsoft.com/office/drawing/2014/main" id="{1B6F6A44-F108-5B62-1638-5680B0204E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0667" y="405113"/>
            <a:ext cx="4505155" cy="6007261"/>
          </a:xfrm>
        </p:spPr>
        <p:txBody>
          <a:bodyPr anchor="ctr">
            <a:normAutofit/>
          </a:bodyPr>
          <a:lstStyle>
            <a:lvl1pPr algn="r">
              <a:defRPr sz="4800" b="1" spc="0" baseline="0"/>
            </a:lvl1pPr>
          </a:lstStyle>
          <a:p>
            <a:r>
              <a:rPr lang="en-US" dirty="0"/>
              <a:t>Click to add title</a:t>
            </a:r>
          </a:p>
        </p:txBody>
      </p:sp>
      <p:sp>
        <p:nvSpPr>
          <p:cNvPr id="21" name="Picture Placeholder 10">
            <a:extLst>
              <a:ext uri="{FF2B5EF4-FFF2-40B4-BE49-F238E27FC236}">
                <a16:creationId xmlns:a16="http://schemas.microsoft.com/office/drawing/2014/main" id="{83A8F0F5-EBCC-860A-B0EE-A7F56BA39A4E}"/>
              </a:ext>
            </a:extLst>
          </p:cNvPr>
          <p:cNvSpPr>
            <a:spLocks noGrp="1"/>
          </p:cNvSpPr>
          <p:nvPr>
            <p:ph type="pic" sz="quarter" idx="11" hasCustomPrompt="1"/>
          </p:nvPr>
        </p:nvSpPr>
        <p:spPr>
          <a:xfrm>
            <a:off x="5876079" y="1748992"/>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6" name="Slide Number Placeholder 5">
            <a:extLst>
              <a:ext uri="{FF2B5EF4-FFF2-40B4-BE49-F238E27FC236}">
                <a16:creationId xmlns:a16="http://schemas.microsoft.com/office/drawing/2014/main" id="{7660224B-09BE-F95F-F2DE-0EA9731AEB88}"/>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1764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Right 3">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050290D7-ABD3-D880-F002-A497290AC094}"/>
              </a:ext>
              <a:ext uri="{C183D7F6-B498-43B3-948B-1728B52AA6E4}">
                <adec:decorative xmlns:adec="http://schemas.microsoft.com/office/drawing/2017/decorative" val="1"/>
              </a:ext>
            </a:extLst>
          </p:cNvPr>
          <p:cNvSpPr/>
          <p:nvPr userDrawn="1"/>
        </p:nvSpPr>
        <p:spPr>
          <a:xfrm>
            <a:off x="-3245" y="-3248"/>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Rectangle 2">
            <a:extLst>
              <a:ext uri="{FF2B5EF4-FFF2-40B4-BE49-F238E27FC236}">
                <a16:creationId xmlns:a16="http://schemas.microsoft.com/office/drawing/2014/main" id="{EBD13AA8-D23C-5C6A-33DF-C454CDF896BD}"/>
              </a:ext>
              <a:ext uri="{C183D7F6-B498-43B3-948B-1728B52AA6E4}">
                <adec:decorative xmlns:adec="http://schemas.microsoft.com/office/drawing/2017/decorative" val="1"/>
              </a:ext>
            </a:extLst>
          </p:cNvPr>
          <p:cNvSpPr/>
          <p:nvPr userDrawn="1"/>
        </p:nvSpPr>
        <p:spPr>
          <a:xfrm>
            <a:off x="11301493" y="0"/>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4C39822-D546-CAF5-43A0-84756C8C7B6B}"/>
              </a:ext>
              <a:ext uri="{C183D7F6-B498-43B3-948B-1728B52AA6E4}">
                <adec:decorative xmlns:adec="http://schemas.microsoft.com/office/drawing/2017/decorative" val="1"/>
              </a:ext>
            </a:extLst>
          </p:cNvPr>
          <p:cNvSpPr/>
          <p:nvPr userDrawn="1"/>
        </p:nvSpPr>
        <p:spPr>
          <a:xfrm>
            <a:off x="10761785"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userDrawn="1"/>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6599930" y="347620"/>
            <a:ext cx="5163939" cy="2474204"/>
          </a:xfrm>
        </p:spPr>
        <p:txBody>
          <a:bodyPr anchor="b">
            <a:normAutofit/>
          </a:bodyPr>
          <a:lstStyle>
            <a:lvl1pPr algn="l">
              <a:defRPr sz="4400" b="0" spc="0" baseline="0"/>
            </a:lvl1pPr>
          </a:lstStyle>
          <a:p>
            <a:r>
              <a:rPr lang="en-US"/>
              <a:t>Click to edit Master title style</a:t>
            </a:r>
            <a:endParaRPr lang="en-US" dirty="0"/>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00170" y="1751759"/>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6599930" y="2961187"/>
            <a:ext cx="5163939" cy="3346735"/>
          </a:xfrm>
        </p:spPr>
        <p:txBody>
          <a:bodyPr>
            <a:normAutofit/>
          </a:bodyPr>
          <a:lstStyle>
            <a:lvl1pPr marL="228600" indent="-228600">
              <a:lnSpc>
                <a:spcPct val="100000"/>
              </a:lnSpc>
              <a:spcBef>
                <a:spcPts val="1000"/>
              </a:spcBef>
              <a:buFont typeface="Arial" panose="020B0604020202020204" pitchFamily="34" charset="0"/>
              <a:buChar char="•"/>
              <a:defRPr sz="2000"/>
            </a:lvl1pPr>
            <a:lvl2pPr marL="800100" indent="-228600">
              <a:lnSpc>
                <a:spcPct val="100000"/>
              </a:lnSpc>
              <a:spcBef>
                <a:spcPts val="1000"/>
              </a:spcBef>
              <a:buFont typeface="Arial" panose="020B0604020202020204" pitchFamily="34" charset="0"/>
              <a:buChar char="•"/>
              <a:defRPr sz="1800"/>
            </a:lvl2pPr>
            <a:lvl3pPr marL="1200150" indent="-228600">
              <a:lnSpc>
                <a:spcPct val="100000"/>
              </a:lnSpc>
              <a:spcBef>
                <a:spcPts val="1000"/>
              </a:spcBef>
              <a:buFont typeface="Arial" panose="020B0604020202020204" pitchFamily="34" charset="0"/>
              <a:buChar char="•"/>
              <a:defRPr sz="1600"/>
            </a:lvl3pPr>
            <a:lvl4pPr marL="1657350" indent="-228600">
              <a:lnSpc>
                <a:spcPct val="100000"/>
              </a:lnSpc>
              <a:spcBef>
                <a:spcPts val="1000"/>
              </a:spcBef>
              <a:buFont typeface="Arial" panose="020B0604020202020204" pitchFamily="34" charset="0"/>
              <a:buChar char="•"/>
              <a:defRPr sz="1400"/>
            </a:lvl4pPr>
            <a:lvl5pPr marL="2114550" indent="-228600">
              <a:lnSpc>
                <a:spcPct val="100000"/>
              </a:lnSpc>
              <a:spcBef>
                <a:spcPts val="1000"/>
              </a:spcBef>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63AD0209-DE4E-6825-8F20-EC9CF7FA6A27}"/>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28083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1">
    <p:bg>
      <p:bgPr>
        <a:solidFill>
          <a:schemeClr val="tx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1F6D51D-5B15-9B30-DC19-5F58B30523DC}"/>
              </a:ext>
              <a:ext uri="{C183D7F6-B498-43B3-948B-1728B52AA6E4}">
                <adec:decorative xmlns:adec="http://schemas.microsoft.com/office/drawing/2017/decorative" val="1"/>
              </a:ext>
            </a:extLst>
          </p:cNvPr>
          <p:cNvGrpSpPr/>
          <p:nvPr userDrawn="1"/>
        </p:nvGrpSpPr>
        <p:grpSpPr>
          <a:xfrm>
            <a:off x="837577" y="3429000"/>
            <a:ext cx="3288931" cy="3439321"/>
            <a:chOff x="5656746" y="820557"/>
            <a:chExt cx="4120055" cy="4308449"/>
          </a:xfrm>
        </p:grpSpPr>
        <p:pic>
          <p:nvPicPr>
            <p:cNvPr id="12" name="Graphic 11">
              <a:extLst>
                <a:ext uri="{FF2B5EF4-FFF2-40B4-BE49-F238E27FC236}">
                  <a16:creationId xmlns:a16="http://schemas.microsoft.com/office/drawing/2014/main" id="{A480DA77-F71B-5298-1353-A41A3B4DA8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3" name="Graphic 12">
              <a:extLst>
                <a:ext uri="{FF2B5EF4-FFF2-40B4-BE49-F238E27FC236}">
                  <a16:creationId xmlns:a16="http://schemas.microsoft.com/office/drawing/2014/main" id="{90839BC8-89BD-1554-5D44-CDDBE6CA9F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4" name="Rectangle 13">
            <a:extLst>
              <a:ext uri="{FF2B5EF4-FFF2-40B4-BE49-F238E27FC236}">
                <a16:creationId xmlns:a16="http://schemas.microsoft.com/office/drawing/2014/main" id="{21216545-2BDC-F9A0-F675-174EDC926153}"/>
              </a:ext>
              <a:ext uri="{C183D7F6-B498-43B3-948B-1728B52AA6E4}">
                <adec:decorative xmlns:adec="http://schemas.microsoft.com/office/drawing/2017/decorative" val="1"/>
              </a:ext>
            </a:extLst>
          </p:cNvPr>
          <p:cNvSpPr/>
          <p:nvPr userDrawn="1"/>
        </p:nvSpPr>
        <p:spPr>
          <a:xfrm>
            <a:off x="745336"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68970B-8B94-3775-274C-FB844115E429}"/>
              </a:ext>
              <a:ext uri="{C183D7F6-B498-43B3-948B-1728B52AA6E4}">
                <adec:decorative xmlns:adec="http://schemas.microsoft.com/office/drawing/2017/decorative" val="1"/>
              </a:ext>
            </a:extLst>
          </p:cNvPr>
          <p:cNvSpPr/>
          <p:nvPr userDrawn="1"/>
        </p:nvSpPr>
        <p:spPr>
          <a:xfrm>
            <a:off x="492942" y="0"/>
            <a:ext cx="94077"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5972257-517A-A49E-FA85-ED69B1A60FFB}"/>
              </a:ext>
              <a:ext uri="{C183D7F6-B498-43B3-948B-1728B52AA6E4}">
                <adec:decorative xmlns:adec="http://schemas.microsoft.com/office/drawing/2017/decorative" val="1"/>
              </a:ext>
            </a:extLst>
          </p:cNvPr>
          <p:cNvSpPr/>
          <p:nvPr userDrawn="1"/>
        </p:nvSpPr>
        <p:spPr>
          <a:xfrm>
            <a:off x="11068288"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2" y="1825625"/>
            <a:ext cx="4247067" cy="435133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6434851" y="1825625"/>
            <a:ext cx="4247067" cy="4351338"/>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5394AC65-CD3D-69D7-24FB-C82AA429A96F}"/>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
    <p:bg>
      <p:bgPr>
        <a:solidFill>
          <a:schemeClr val="tx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D04544E-40BA-0EF3-1D11-F15C7E80D37E}"/>
              </a:ext>
              <a:ext uri="{C183D7F6-B498-43B3-948B-1728B52AA6E4}">
                <adec:decorative xmlns:adec="http://schemas.microsoft.com/office/drawing/2017/decorative" val="1"/>
              </a:ext>
            </a:extLst>
          </p:cNvPr>
          <p:cNvSpPr/>
          <p:nvPr userDrawn="1"/>
        </p:nvSpPr>
        <p:spPr>
          <a:xfrm>
            <a:off x="3883561"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C06BFA7-94AE-3A18-523D-C688ECFB498E}"/>
              </a:ext>
              <a:ext uri="{C183D7F6-B498-43B3-948B-1728B52AA6E4}">
                <adec:decorative xmlns:adec="http://schemas.microsoft.com/office/drawing/2017/decorative" val="1"/>
              </a:ext>
            </a:extLst>
          </p:cNvPr>
          <p:cNvSpPr/>
          <p:nvPr userDrawn="1"/>
        </p:nvSpPr>
        <p:spPr>
          <a:xfrm>
            <a:off x="3078414" y="0"/>
            <a:ext cx="94077"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E5786F04-54BF-9AA6-0B44-DE78BB380D05}"/>
              </a:ext>
              <a:ext uri="{C183D7F6-B498-43B3-948B-1728B52AA6E4}">
                <adec:decorative xmlns:adec="http://schemas.microsoft.com/office/drawing/2017/decorative" val="1"/>
              </a:ext>
            </a:extLst>
          </p:cNvPr>
          <p:cNvGrpSpPr/>
          <p:nvPr userDrawn="1"/>
        </p:nvGrpSpPr>
        <p:grpSpPr>
          <a:xfrm>
            <a:off x="685177" y="2407472"/>
            <a:ext cx="4120055" cy="4308449"/>
            <a:chOff x="5656746" y="820557"/>
            <a:chExt cx="4120055" cy="4308449"/>
          </a:xfrm>
        </p:grpSpPr>
        <p:pic>
          <p:nvPicPr>
            <p:cNvPr id="6" name="Graphic 5">
              <a:extLst>
                <a:ext uri="{FF2B5EF4-FFF2-40B4-BE49-F238E27FC236}">
                  <a16:creationId xmlns:a16="http://schemas.microsoft.com/office/drawing/2014/main" id="{DA2FB764-6719-6FC4-D31C-F96BBA0A6F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7" name="Graphic 6">
              <a:extLst>
                <a:ext uri="{FF2B5EF4-FFF2-40B4-BE49-F238E27FC236}">
                  <a16:creationId xmlns:a16="http://schemas.microsoft.com/office/drawing/2014/main" id="{D87175FD-8DE3-7754-36A9-07FEE388EBB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3" y="1825625"/>
            <a:ext cx="3525772" cy="4351338"/>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5149516" y="1733025"/>
            <a:ext cx="6204283" cy="3989388"/>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lide Number Placeholder 13">
            <a:extLst>
              <a:ext uri="{FF2B5EF4-FFF2-40B4-BE49-F238E27FC236}">
                <a16:creationId xmlns:a16="http://schemas.microsoft.com/office/drawing/2014/main" id="{EDBFC337-301C-C3ED-321C-AB4EF4A10822}"/>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3859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1875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145255"/>
            <a:ext cx="2743200" cy="365125"/>
          </a:xfrm>
          <a:prstGeom prst="rect">
            <a:avLst/>
          </a:prstGeom>
        </p:spPr>
        <p:txBody>
          <a:bodyPr vert="horz" lIns="91440" tIns="45720" rIns="91440" bIns="45720" rtlCol="0" anchor="ctr"/>
          <a:lstStyle>
            <a:lvl1pPr algn="l">
              <a:defRPr sz="1200">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922000" y="6145255"/>
            <a:ext cx="845114" cy="365125"/>
          </a:xfrm>
          <a:prstGeom prst="rect">
            <a:avLst/>
          </a:prstGeom>
        </p:spPr>
        <p:txBody>
          <a:bodyPr vert="horz" lIns="91440" tIns="45720" rIns="91440" bIns="45720" rtlCol="0" anchor="ctr"/>
          <a:lstStyle>
            <a:lvl1pPr algn="r">
              <a:defRPr sz="1200">
                <a:solidFill>
                  <a:schemeClr val="bg1"/>
                </a:solidFill>
              </a:defRPr>
            </a:lvl1p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51AFD02D-325A-F2A8-9A62-D6D0AF0693E9}"/>
              </a:ext>
            </a:extLst>
          </p:cNvPr>
          <p:cNvSpPr>
            <a:spLocks noGrp="1"/>
          </p:cNvSpPr>
          <p:nvPr>
            <p:ph type="ftr" sz="quarter" idx="3"/>
          </p:nvPr>
        </p:nvSpPr>
        <p:spPr>
          <a:xfrm>
            <a:off x="4038600" y="6145255"/>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6" r:id="rId3"/>
    <p:sldLayoutId id="2147483663" r:id="rId4"/>
    <p:sldLayoutId id="2147483667" r:id="rId5"/>
    <p:sldLayoutId id="2147483668" r:id="rId6"/>
    <p:sldLayoutId id="2147483669" r:id="rId7"/>
    <p:sldLayoutId id="2147483650" r:id="rId8"/>
    <p:sldLayoutId id="2147483670" r:id="rId9"/>
    <p:sldLayoutId id="2147483671" r:id="rId10"/>
    <p:sldLayoutId id="2147483672" r:id="rId11"/>
    <p:sldLayoutId id="2147483673" r:id="rId12"/>
    <p:sldLayoutId id="2147483674" r:id="rId13"/>
    <p:sldLayoutId id="2147483654" r:id="rId14"/>
    <p:sldLayoutId id="2147483655" r:id="rId15"/>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00000"/>
        </a:lnSpc>
        <a:spcBef>
          <a:spcPts val="10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00000"/>
        </a:lnSpc>
        <a:spcBef>
          <a:spcPts val="1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00000"/>
        </a:lnSpc>
        <a:spcBef>
          <a:spcPts val="1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00000"/>
        </a:lnSpc>
        <a:spcBef>
          <a:spcPts val="1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publicdomainpictures.net/en/view-image.php?image=288787&amp;picture=business-planning" TargetMode="External"/><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11.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hyperlink" Target="http://phoenixajournal.wordpress.com/2012/02/23/thank-you/" TargetMode="External"/><Relationship Id="rId2" Type="http://schemas.openxmlformats.org/officeDocument/2006/relationships/image" Target="../media/image22.jpg"/><Relationship Id="rId1" Type="http://schemas.openxmlformats.org/officeDocument/2006/relationships/slideLayout" Target="../slideLayouts/slideLayout13.xml"/><Relationship Id="rId5" Type="http://schemas.openxmlformats.org/officeDocument/2006/relationships/hyperlink" Target="https://www.linkedin.com/feed/" TargetMode="External"/><Relationship Id="rId4" Type="http://schemas.openxmlformats.org/officeDocument/2006/relationships/hyperlink" Target="https://github.com/JohnEvansOkyere"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en/globe-earth-continents-planet-296993/"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7025232" y="463974"/>
            <a:ext cx="4217424" cy="5889692"/>
          </a:xfrm>
        </p:spPr>
        <p:txBody>
          <a:bodyPr anchor="b">
            <a:normAutofit fontScale="90000"/>
          </a:bodyPr>
          <a:lstStyle/>
          <a:p>
            <a:r>
              <a:rPr lang="en-US" dirty="0"/>
              <a:t>John Evans Okyere</a:t>
            </a:r>
            <a:br>
              <a:rPr lang="en-US" dirty="0"/>
            </a:br>
            <a:r>
              <a:rPr lang="en-US" dirty="0"/>
              <a:t> Data Analyst</a:t>
            </a:r>
            <a:br>
              <a:rPr lang="en-US" dirty="0"/>
            </a:br>
            <a:br>
              <a:rPr lang="en-US" dirty="0"/>
            </a:br>
            <a:r>
              <a:rPr lang="en-US" dirty="0"/>
              <a:t>Presenting on world happiness</a:t>
            </a:r>
            <a:br>
              <a:rPr lang="en-US" dirty="0"/>
            </a:br>
            <a:br>
              <a:rPr lang="en-US" dirty="0"/>
            </a:br>
            <a:r>
              <a:rPr lang="en-US" sz="2000" dirty="0"/>
              <a:t>Data Source:  Sustainable Development Solutions Network</a:t>
            </a:r>
            <a:br>
              <a:rPr lang="en-US" sz="2000" dirty="0"/>
            </a:br>
            <a:r>
              <a:rPr lang="en-US" sz="2000" dirty="0"/>
              <a:t>20-03-2024</a:t>
            </a:r>
          </a:p>
        </p:txBody>
      </p:sp>
      <p:pic>
        <p:nvPicPr>
          <p:cNvPr id="14" name="Picture Placeholder 13">
            <a:extLst>
              <a:ext uri="{FF2B5EF4-FFF2-40B4-BE49-F238E27FC236}">
                <a16:creationId xmlns:a16="http://schemas.microsoft.com/office/drawing/2014/main" id="{2048BD92-647F-33AD-A0B3-2AB2D7BE4641}"/>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6488" r="6488"/>
          <a:stretch/>
        </p:blipFill>
        <p:spPr>
          <a:xfrm>
            <a:off x="920158" y="1741488"/>
            <a:ext cx="5394960" cy="3997325"/>
          </a:xfrm>
        </p:spPr>
      </p:pic>
    </p:spTree>
    <p:extLst>
      <p:ext uri="{BB962C8B-B14F-4D97-AF65-F5344CB8AC3E}">
        <p14:creationId xmlns:p14="http://schemas.microsoft.com/office/powerpoint/2010/main" val="4186662264"/>
      </p:ext>
    </p:extLst>
  </p:cSld>
  <p:clrMapOvr>
    <a:masterClrMapping/>
  </p:clrMapOvr>
  <p:transition spd="slow" advTm="34553">
    <p:cove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alpha val="87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1B9F9E-EC8A-09BD-BA33-8D977519CA34}"/>
              </a:ext>
            </a:extLst>
          </p:cNvPr>
          <p:cNvSpPr>
            <a:spLocks noGrp="1"/>
          </p:cNvSpPr>
          <p:nvPr>
            <p:ph type="ctrTitle"/>
          </p:nvPr>
        </p:nvSpPr>
        <p:spPr>
          <a:xfrm>
            <a:off x="700667" y="405113"/>
            <a:ext cx="4505155" cy="6007261"/>
          </a:xfrm>
        </p:spPr>
        <p:txBody>
          <a:bodyPr/>
          <a:lstStyle/>
          <a:p>
            <a:pPr algn="l"/>
            <a:r>
              <a:rPr lang="en-US" dirty="0">
                <a:solidFill>
                  <a:schemeClr val="accent1">
                    <a:lumMod val="75000"/>
                  </a:schemeClr>
                </a:solidFill>
              </a:rPr>
              <a:t>Health vs Happiness</a:t>
            </a:r>
            <a:br>
              <a:rPr lang="en-US" dirty="0"/>
            </a:br>
            <a:br>
              <a:rPr lang="en-US" dirty="0"/>
            </a:br>
            <a:r>
              <a:rPr lang="en-US" sz="1400" dirty="0"/>
              <a:t> Indicate a robust and positive relationship between health and happiness score. </a:t>
            </a:r>
            <a:br>
              <a:rPr lang="en-US" sz="1400" dirty="0"/>
            </a:br>
            <a:br>
              <a:rPr lang="en-US" sz="1400" dirty="0"/>
            </a:br>
            <a:r>
              <a:rPr lang="en-US" sz="1400" dirty="0"/>
              <a:t>This suggests that countries with higher levels of good health tend to have higher happiness scores.</a:t>
            </a:r>
            <a:br>
              <a:rPr lang="en-US" sz="1400" dirty="0"/>
            </a:br>
            <a:br>
              <a:rPr lang="en-US" sz="1400" dirty="0"/>
            </a:br>
            <a:r>
              <a:rPr lang="en-US" sz="1400" dirty="0"/>
              <a:t>The model's strong explanatory power implies that health is a significant predictor of happiness score. Countries with better health outcomes are more likely to report higher levels of happiness among their populations.</a:t>
            </a:r>
          </a:p>
        </p:txBody>
      </p:sp>
      <p:pic>
        <p:nvPicPr>
          <p:cNvPr id="5" name="Picture Placeholder 4">
            <a:extLst>
              <a:ext uri="{FF2B5EF4-FFF2-40B4-BE49-F238E27FC236}">
                <a16:creationId xmlns:a16="http://schemas.microsoft.com/office/drawing/2014/main" id="{908CD24D-C0C6-B502-7021-059C9800BBBE}"/>
              </a:ext>
            </a:extLst>
          </p:cNvPr>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t="485" b="-960"/>
          <a:stretch/>
        </p:blipFill>
        <p:spPr>
          <a:xfrm>
            <a:off x="5870235" y="1733782"/>
            <a:ext cx="5388315" cy="3990744"/>
          </a:xfrm>
          <a:prstGeom prst="roundRect">
            <a:avLst>
              <a:gd name="adj" fmla="val 5664"/>
            </a:avLst>
          </a:prstGeom>
          <a:noFill/>
        </p:spPr>
      </p:pic>
      <p:sp>
        <p:nvSpPr>
          <p:cNvPr id="2" name="Slide Number Placeholder 1">
            <a:extLst>
              <a:ext uri="{FF2B5EF4-FFF2-40B4-BE49-F238E27FC236}">
                <a16:creationId xmlns:a16="http://schemas.microsoft.com/office/drawing/2014/main" id="{B1B617AD-09E2-07D1-0572-86BE7139B998}"/>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3166853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alpha val="87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1B9F9E-EC8A-09BD-BA33-8D977519CA34}"/>
              </a:ext>
            </a:extLst>
          </p:cNvPr>
          <p:cNvSpPr>
            <a:spLocks noGrp="1"/>
          </p:cNvSpPr>
          <p:nvPr>
            <p:ph type="ctrTitle"/>
          </p:nvPr>
        </p:nvSpPr>
        <p:spPr>
          <a:xfrm>
            <a:off x="700667" y="405113"/>
            <a:ext cx="4505155" cy="6007261"/>
          </a:xfrm>
        </p:spPr>
        <p:txBody>
          <a:bodyPr/>
          <a:lstStyle/>
          <a:p>
            <a:pPr algn="l"/>
            <a:r>
              <a:rPr lang="en-US" dirty="0">
                <a:solidFill>
                  <a:schemeClr val="accent1">
                    <a:lumMod val="75000"/>
                  </a:schemeClr>
                </a:solidFill>
              </a:rPr>
              <a:t>Economy and Happiness</a:t>
            </a:r>
            <a:br>
              <a:rPr lang="en-US" dirty="0"/>
            </a:br>
            <a:br>
              <a:rPr lang="en-US" dirty="0"/>
            </a:br>
            <a:r>
              <a:rPr lang="en-US" sz="1400" dirty="0"/>
              <a:t>The country clusters suggest that there is a positive association between economic prosperity and happiness levels.</a:t>
            </a:r>
            <a:br>
              <a:rPr lang="en-US" sz="1400" dirty="0"/>
            </a:br>
            <a:br>
              <a:rPr lang="en-US" sz="1400" dirty="0"/>
            </a:br>
            <a:r>
              <a:rPr lang="en-US" sz="1400" dirty="0"/>
              <a:t>Within the first cluster, countries with lower GDPs tend to display lower happiness rates.</a:t>
            </a:r>
            <a:br>
              <a:rPr lang="en-US" sz="1400" dirty="0"/>
            </a:br>
            <a:br>
              <a:rPr lang="en-US" sz="1400" dirty="0"/>
            </a:br>
            <a:r>
              <a:rPr lang="en-US" sz="1400" dirty="0"/>
              <a:t>Conversely, the third cluster, characterized by higher GDPs, exhibits higher happiness rates.</a:t>
            </a:r>
            <a:br>
              <a:rPr lang="en-US" sz="1400" dirty="0"/>
            </a:br>
            <a:br>
              <a:rPr lang="en-US" sz="1400" dirty="0"/>
            </a:br>
            <a:r>
              <a:rPr lang="en-US" sz="1400" dirty="0"/>
              <a:t>This observation reinforces the conventional wisdom that countries with stronger economies generally report higher levels of happiness, a notion neither surprising nor shameful</a:t>
            </a:r>
          </a:p>
        </p:txBody>
      </p:sp>
      <p:pic>
        <p:nvPicPr>
          <p:cNvPr id="5" name="Picture Placeholder 4">
            <a:extLst>
              <a:ext uri="{FF2B5EF4-FFF2-40B4-BE49-F238E27FC236}">
                <a16:creationId xmlns:a16="http://schemas.microsoft.com/office/drawing/2014/main" id="{908CD24D-C0C6-B502-7021-059C9800BBBE}"/>
              </a:ext>
            </a:extLst>
          </p:cNvPr>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l="-1" t="6" r="-1" b="1178"/>
          <a:stretch/>
        </p:blipFill>
        <p:spPr>
          <a:xfrm>
            <a:off x="5870235" y="1733782"/>
            <a:ext cx="5388315" cy="3990744"/>
          </a:xfrm>
          <a:prstGeom prst="roundRect">
            <a:avLst>
              <a:gd name="adj" fmla="val 5664"/>
            </a:avLst>
          </a:prstGeom>
          <a:noFill/>
        </p:spPr>
      </p:pic>
      <p:sp>
        <p:nvSpPr>
          <p:cNvPr id="2" name="Slide Number Placeholder 1">
            <a:extLst>
              <a:ext uri="{FF2B5EF4-FFF2-40B4-BE49-F238E27FC236}">
                <a16:creationId xmlns:a16="http://schemas.microsoft.com/office/drawing/2014/main" id="{B1B617AD-09E2-07D1-0572-86BE7139B998}"/>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337921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alpha val="87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1B9F9E-EC8A-09BD-BA33-8D977519CA34}"/>
              </a:ext>
            </a:extLst>
          </p:cNvPr>
          <p:cNvSpPr>
            <a:spLocks noGrp="1"/>
          </p:cNvSpPr>
          <p:nvPr>
            <p:ph type="ctrTitle"/>
          </p:nvPr>
        </p:nvSpPr>
        <p:spPr>
          <a:xfrm>
            <a:off x="700667" y="405113"/>
            <a:ext cx="4505155" cy="6007261"/>
          </a:xfrm>
        </p:spPr>
        <p:txBody>
          <a:bodyPr/>
          <a:lstStyle/>
          <a:p>
            <a:pPr algn="l"/>
            <a:r>
              <a:rPr lang="en-US" dirty="0">
                <a:solidFill>
                  <a:schemeClr val="accent1">
                    <a:lumMod val="75000"/>
                  </a:schemeClr>
                </a:solidFill>
              </a:rPr>
              <a:t>Job Satisfaction vs Happiness</a:t>
            </a:r>
            <a:br>
              <a:rPr lang="en-US" dirty="0"/>
            </a:br>
            <a:br>
              <a:rPr lang="en-US" dirty="0"/>
            </a:br>
            <a:r>
              <a:rPr lang="en-US" sz="1400" dirty="0"/>
              <a:t>Clusters highlight a robust connection between job satisfaction and happiness scores. Cluster 3 notably represents nations with high job satisfaction levels, closely aligning with elevated happiness rates.</a:t>
            </a:r>
            <a:br>
              <a:rPr lang="en-US" sz="1400" dirty="0"/>
            </a:br>
            <a:br>
              <a:rPr lang="en-US" sz="1400" dirty="0"/>
            </a:br>
            <a:r>
              <a:rPr lang="en-US" sz="1400" dirty="0"/>
              <a:t>Cluster 3 showcases countries where job satisfaction is prominent, paralleled by notably high happiness rates, underscoring the vital relationship between workplace contentment and societal well-being.</a:t>
            </a:r>
            <a:br>
              <a:rPr lang="en-US" sz="1400" dirty="0"/>
            </a:br>
            <a:br>
              <a:rPr lang="en-US" sz="1400" dirty="0"/>
            </a:br>
            <a:r>
              <a:rPr lang="en-US" sz="1400" dirty="0"/>
              <a:t>Conversely, countries with lower job satisfaction often exhibit lower happiness rates, revealing the significant impact of job dissatisfaction on national happiness levels.</a:t>
            </a:r>
          </a:p>
        </p:txBody>
      </p:sp>
      <p:pic>
        <p:nvPicPr>
          <p:cNvPr id="5" name="Picture Placeholder 4">
            <a:extLst>
              <a:ext uri="{FF2B5EF4-FFF2-40B4-BE49-F238E27FC236}">
                <a16:creationId xmlns:a16="http://schemas.microsoft.com/office/drawing/2014/main" id="{908CD24D-C0C6-B502-7021-059C9800BBBE}"/>
              </a:ext>
            </a:extLst>
          </p:cNvPr>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t="714" b="237"/>
          <a:stretch/>
        </p:blipFill>
        <p:spPr>
          <a:xfrm>
            <a:off x="5870235" y="1733782"/>
            <a:ext cx="5388315" cy="3990744"/>
          </a:xfrm>
          <a:prstGeom prst="roundRect">
            <a:avLst>
              <a:gd name="adj" fmla="val 5664"/>
            </a:avLst>
          </a:prstGeom>
          <a:noFill/>
        </p:spPr>
      </p:pic>
      <p:sp>
        <p:nvSpPr>
          <p:cNvPr id="2" name="Slide Number Placeholder 1">
            <a:extLst>
              <a:ext uri="{FF2B5EF4-FFF2-40B4-BE49-F238E27FC236}">
                <a16:creationId xmlns:a16="http://schemas.microsoft.com/office/drawing/2014/main" id="{B1B617AD-09E2-07D1-0572-86BE7139B998}"/>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465799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1B9F9E-EC8A-09BD-BA33-8D977519CA34}"/>
              </a:ext>
            </a:extLst>
          </p:cNvPr>
          <p:cNvSpPr>
            <a:spLocks noGrp="1"/>
          </p:cNvSpPr>
          <p:nvPr>
            <p:ph type="ctrTitle"/>
          </p:nvPr>
        </p:nvSpPr>
        <p:spPr>
          <a:xfrm>
            <a:off x="700667" y="405113"/>
            <a:ext cx="4505155" cy="6007261"/>
          </a:xfrm>
        </p:spPr>
        <p:txBody>
          <a:bodyPr/>
          <a:lstStyle/>
          <a:p>
            <a:pPr algn="l"/>
            <a:r>
              <a:rPr lang="en-US" dirty="0">
                <a:solidFill>
                  <a:schemeClr val="accent1">
                    <a:lumMod val="75000"/>
                  </a:schemeClr>
                </a:solidFill>
              </a:rPr>
              <a:t>Country vs Happiness</a:t>
            </a:r>
            <a:br>
              <a:rPr lang="en-US" dirty="0">
                <a:solidFill>
                  <a:schemeClr val="accent1">
                    <a:lumMod val="75000"/>
                  </a:schemeClr>
                </a:solidFill>
              </a:rPr>
            </a:br>
            <a:br>
              <a:rPr lang="en-US" dirty="0"/>
            </a:br>
            <a:r>
              <a:rPr lang="en-US" sz="1400" dirty="0"/>
              <a:t>A country's happiness score is influenced by a variety of factors including GDP, health, job satisfaction, and freedom. These elements collectively contribute to the overall well-being and contentment within a nation, underscoring the importance of addressing diverse dimensions of happiness for societal prosperity.</a:t>
            </a:r>
          </a:p>
        </p:txBody>
      </p:sp>
      <p:pic>
        <p:nvPicPr>
          <p:cNvPr id="5" name="Picture Placeholder 4">
            <a:extLst>
              <a:ext uri="{FF2B5EF4-FFF2-40B4-BE49-F238E27FC236}">
                <a16:creationId xmlns:a16="http://schemas.microsoft.com/office/drawing/2014/main" id="{908CD24D-C0C6-B502-7021-059C9800BBBE}"/>
              </a:ext>
            </a:extLst>
          </p:cNvPr>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l="512" r="684"/>
          <a:stretch/>
        </p:blipFill>
        <p:spPr>
          <a:xfrm>
            <a:off x="5867398" y="1733551"/>
            <a:ext cx="5505451" cy="4029074"/>
          </a:xfrm>
        </p:spPr>
      </p:pic>
      <p:sp>
        <p:nvSpPr>
          <p:cNvPr id="2" name="Slide Number Placeholder 1">
            <a:extLst>
              <a:ext uri="{FF2B5EF4-FFF2-40B4-BE49-F238E27FC236}">
                <a16:creationId xmlns:a16="http://schemas.microsoft.com/office/drawing/2014/main" id="{B1B617AD-09E2-07D1-0572-86BE7139B998}"/>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4116826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232BDC-58BE-5669-7C02-6227C42B53A9}"/>
              </a:ext>
            </a:extLst>
          </p:cNvPr>
          <p:cNvSpPr>
            <a:spLocks noGrp="1"/>
          </p:cNvSpPr>
          <p:nvPr>
            <p:ph type="sldNum" sz="quarter" idx="13"/>
          </p:nvPr>
        </p:nvSpPr>
        <p:spPr/>
        <p:txBody>
          <a:bodyPr/>
          <a:lstStyle/>
          <a:p>
            <a:fld id="{294A09A9-5501-47C1-A89A-A340965A2BE2}" type="slidenum">
              <a:rPr lang="en-US" smtClean="0"/>
              <a:pPr/>
              <a:t>14</a:t>
            </a:fld>
            <a:endParaRPr lang="en-US" dirty="0"/>
          </a:p>
        </p:txBody>
      </p:sp>
      <p:sp>
        <p:nvSpPr>
          <p:cNvPr id="7" name="TextBox 6">
            <a:extLst>
              <a:ext uri="{FF2B5EF4-FFF2-40B4-BE49-F238E27FC236}">
                <a16:creationId xmlns:a16="http://schemas.microsoft.com/office/drawing/2014/main" id="{8620976A-7A82-0199-B2B1-40CEF23B161A}"/>
              </a:ext>
            </a:extLst>
          </p:cNvPr>
          <p:cNvSpPr txBox="1"/>
          <p:nvPr/>
        </p:nvSpPr>
        <p:spPr>
          <a:xfrm>
            <a:off x="4177645" y="2488676"/>
            <a:ext cx="3836709" cy="2585323"/>
          </a:xfrm>
          <a:prstGeom prst="rect">
            <a:avLst/>
          </a:prstGeom>
          <a:noFill/>
        </p:spPr>
        <p:txBody>
          <a:bodyPr wrap="square" rtlCol="0">
            <a:spAutoFit/>
          </a:bodyPr>
          <a:lstStyle/>
          <a:p>
            <a:r>
              <a:rPr lang="en-US" dirty="0">
                <a:solidFill>
                  <a:schemeClr val="bg1">
                    <a:lumMod val="95000"/>
                  </a:schemeClr>
                </a:solidFill>
              </a:rPr>
              <a:t>2. Interestingly, corruption may not have a straightforward relationship with happiness, as some countries with high corruption levels still exhibit high happiness rates. Understanding these nuanced dynamics is essential for addressing happiness disparities among nations</a:t>
            </a:r>
            <a:endParaRPr lang="en-GH" dirty="0">
              <a:solidFill>
                <a:schemeClr val="bg1">
                  <a:lumMod val="95000"/>
                </a:schemeClr>
              </a:solidFill>
            </a:endParaRPr>
          </a:p>
        </p:txBody>
      </p:sp>
      <p:sp>
        <p:nvSpPr>
          <p:cNvPr id="8" name="TextBox 7">
            <a:extLst>
              <a:ext uri="{FF2B5EF4-FFF2-40B4-BE49-F238E27FC236}">
                <a16:creationId xmlns:a16="http://schemas.microsoft.com/office/drawing/2014/main" id="{B447F989-57B7-BC27-850F-C6794AC502E8}"/>
              </a:ext>
            </a:extLst>
          </p:cNvPr>
          <p:cNvSpPr txBox="1"/>
          <p:nvPr/>
        </p:nvSpPr>
        <p:spPr>
          <a:xfrm>
            <a:off x="8418381" y="2488676"/>
            <a:ext cx="3090962" cy="1754326"/>
          </a:xfrm>
          <a:prstGeom prst="rect">
            <a:avLst/>
          </a:prstGeom>
          <a:noFill/>
        </p:spPr>
        <p:txBody>
          <a:bodyPr wrap="square" rtlCol="0">
            <a:spAutoFit/>
          </a:bodyPr>
          <a:lstStyle/>
          <a:p>
            <a:r>
              <a:rPr lang="en-US" dirty="0">
                <a:solidFill>
                  <a:schemeClr val="bg1">
                    <a:lumMod val="95000"/>
                  </a:schemeClr>
                </a:solidFill>
              </a:rPr>
              <a:t>3. Overall, fostering economic prosperity, social support systems, and individual well-being is crucial for promoting happiness worldwide</a:t>
            </a:r>
            <a:endParaRPr lang="en-GH" dirty="0">
              <a:solidFill>
                <a:schemeClr val="bg1">
                  <a:lumMod val="95000"/>
                </a:schemeClr>
              </a:solidFill>
            </a:endParaRPr>
          </a:p>
        </p:txBody>
      </p:sp>
      <p:sp>
        <p:nvSpPr>
          <p:cNvPr id="9" name="TextBox 8">
            <a:extLst>
              <a:ext uri="{FF2B5EF4-FFF2-40B4-BE49-F238E27FC236}">
                <a16:creationId xmlns:a16="http://schemas.microsoft.com/office/drawing/2014/main" id="{BE19DFB1-7B94-DAA9-1CEB-85210383E03B}"/>
              </a:ext>
            </a:extLst>
          </p:cNvPr>
          <p:cNvSpPr txBox="1"/>
          <p:nvPr/>
        </p:nvSpPr>
        <p:spPr>
          <a:xfrm>
            <a:off x="682657" y="2488676"/>
            <a:ext cx="3091992" cy="2862322"/>
          </a:xfrm>
          <a:prstGeom prst="rect">
            <a:avLst/>
          </a:prstGeom>
          <a:noFill/>
        </p:spPr>
        <p:txBody>
          <a:bodyPr wrap="square" rtlCol="0">
            <a:spAutoFit/>
          </a:bodyPr>
          <a:lstStyle/>
          <a:p>
            <a:r>
              <a:rPr lang="en-US" dirty="0">
                <a:solidFill>
                  <a:schemeClr val="bg1">
                    <a:lumMod val="95000"/>
                  </a:schemeClr>
                </a:solidFill>
              </a:rPr>
              <a:t>1. In conclusion, the analysis reveals complex relationships between various factors and happiness scores. While generosity, freedom, health, and economic prosperity positively influence happiness, their impact varies across nations. </a:t>
            </a:r>
            <a:endParaRPr lang="en-GH" dirty="0">
              <a:solidFill>
                <a:schemeClr val="bg1">
                  <a:lumMod val="95000"/>
                </a:schemeClr>
              </a:solidFill>
            </a:endParaRPr>
          </a:p>
        </p:txBody>
      </p:sp>
      <p:pic>
        <p:nvPicPr>
          <p:cNvPr id="13" name="Graphic 12" descr="Checkmark">
            <a:extLst>
              <a:ext uri="{FF2B5EF4-FFF2-40B4-BE49-F238E27FC236}">
                <a16:creationId xmlns:a16="http://schemas.microsoft.com/office/drawing/2014/main" id="{378FBC91-7B5B-84B2-F968-93B18EABD2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47101" y="1202202"/>
            <a:ext cx="914400" cy="914400"/>
          </a:xfrm>
          <a:prstGeom prst="rect">
            <a:avLst/>
          </a:prstGeom>
        </p:spPr>
      </p:pic>
      <p:pic>
        <p:nvPicPr>
          <p:cNvPr id="16" name="Graphic 15" descr="Surprised face with no fill">
            <a:extLst>
              <a:ext uri="{FF2B5EF4-FFF2-40B4-BE49-F238E27FC236}">
                <a16:creationId xmlns:a16="http://schemas.microsoft.com/office/drawing/2014/main" id="{63C9E502-F6B1-3C78-D8AC-CE64FB0745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09182" y="1202202"/>
            <a:ext cx="914400" cy="914400"/>
          </a:xfrm>
          <a:prstGeom prst="rect">
            <a:avLst/>
          </a:prstGeom>
        </p:spPr>
      </p:pic>
      <p:pic>
        <p:nvPicPr>
          <p:cNvPr id="18" name="Graphic 17" descr="Bar graph with upward trend">
            <a:extLst>
              <a:ext uri="{FF2B5EF4-FFF2-40B4-BE49-F238E27FC236}">
                <a16:creationId xmlns:a16="http://schemas.microsoft.com/office/drawing/2014/main" id="{5F4EC2DA-5F99-B759-9B95-7155470EFD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71263" y="1105293"/>
            <a:ext cx="914400" cy="914400"/>
          </a:xfrm>
          <a:prstGeom prst="rect">
            <a:avLst/>
          </a:prstGeom>
        </p:spPr>
      </p:pic>
      <p:sp>
        <p:nvSpPr>
          <p:cNvPr id="4" name="TextBox 3">
            <a:extLst>
              <a:ext uri="{FF2B5EF4-FFF2-40B4-BE49-F238E27FC236}">
                <a16:creationId xmlns:a16="http://schemas.microsoft.com/office/drawing/2014/main" id="{3396C662-B820-84FF-052C-0A05D391DB7B}"/>
              </a:ext>
            </a:extLst>
          </p:cNvPr>
          <p:cNvSpPr txBox="1"/>
          <p:nvPr/>
        </p:nvSpPr>
        <p:spPr>
          <a:xfrm>
            <a:off x="3883843" y="358219"/>
            <a:ext cx="4270343" cy="400110"/>
          </a:xfrm>
          <a:prstGeom prst="rect">
            <a:avLst/>
          </a:prstGeom>
          <a:noFill/>
        </p:spPr>
        <p:txBody>
          <a:bodyPr wrap="square" rtlCol="0">
            <a:spAutoFit/>
          </a:bodyPr>
          <a:lstStyle/>
          <a:p>
            <a:pPr algn="ctr"/>
            <a:r>
              <a:rPr lang="en-US" sz="2000" dirty="0">
                <a:solidFill>
                  <a:schemeClr val="bg1"/>
                </a:solidFill>
              </a:rPr>
              <a:t>CONCLUSION</a:t>
            </a:r>
            <a:endParaRPr lang="en-GH" sz="2000" dirty="0">
              <a:solidFill>
                <a:schemeClr val="bg1"/>
              </a:solidFill>
            </a:endParaRPr>
          </a:p>
        </p:txBody>
      </p:sp>
    </p:spTree>
    <p:extLst>
      <p:ext uri="{BB962C8B-B14F-4D97-AF65-F5344CB8AC3E}">
        <p14:creationId xmlns:p14="http://schemas.microsoft.com/office/powerpoint/2010/main" val="905171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E6599B-92EE-DA04-9056-C282E455D7DA}"/>
              </a:ext>
            </a:extLst>
          </p:cNvPr>
          <p:cNvSpPr>
            <a:spLocks noGrp="1"/>
          </p:cNvSpPr>
          <p:nvPr>
            <p:ph type="title"/>
          </p:nvPr>
        </p:nvSpPr>
        <p:spPr>
          <a:xfrm>
            <a:off x="238125" y="-95250"/>
            <a:ext cx="11572875" cy="6605630"/>
          </a:xfrm>
        </p:spPr>
        <p:txBody>
          <a:bodyPr>
            <a:normAutofit/>
          </a:bodyPr>
          <a:lstStyle/>
          <a:p>
            <a:r>
              <a:rPr lang="en-US" sz="2000" b="1" i="0" dirty="0">
                <a:solidFill>
                  <a:srgbClr val="ECECEC"/>
                </a:solidFill>
                <a:effectLst/>
                <a:latin typeface="Söhne"/>
              </a:rPr>
              <a:t>                                       WORLD HAPPINESS STORY TELLING</a:t>
            </a:r>
            <a:br>
              <a:rPr lang="en-US" sz="2000" b="1" i="0" dirty="0">
                <a:solidFill>
                  <a:srgbClr val="ECECEC"/>
                </a:solidFill>
                <a:effectLst/>
                <a:latin typeface="Söhne"/>
              </a:rPr>
            </a:br>
            <a:br>
              <a:rPr lang="en-US" sz="2000" b="0" i="0" dirty="0">
                <a:solidFill>
                  <a:srgbClr val="ECECEC"/>
                </a:solidFill>
                <a:effectLst/>
                <a:latin typeface="Söhne"/>
              </a:rPr>
            </a:br>
            <a:r>
              <a:rPr lang="en-US" sz="3200" b="0" i="0" dirty="0">
                <a:solidFill>
                  <a:srgbClr val="ECECEC"/>
                </a:solidFill>
                <a:effectLst/>
                <a:latin typeface="Söhne"/>
              </a:rPr>
              <a:t>Once upon a time, a diligent data analyst embarked on a quest to uncover the secrets of happiness across diverse nations. They discovered that while generosity influenced happiness positively, its impact varied. Surprisingly, some nations with high corruption levels still boasted remarkable happiness rates, hinting at the influence of factors beyond corruption. Freedom emerged as a key determinant, with nations enjoying greater freedoms reporting higher happiness scores. Additionally, better health outcomes and economic prosperity were linked to higher happiness levels. Job satisfaction also played a crucial role in happiness. In conclusion, happiness was a multifaceted tapestry woven from generosity, freedom, health, prosperity, and job satisfaction, showcasing the interconnectedness of factors shaping societal well-being.</a:t>
            </a:r>
            <a:endParaRPr lang="en-US" sz="3200" dirty="0"/>
          </a:p>
        </p:txBody>
      </p:sp>
      <p:sp>
        <p:nvSpPr>
          <p:cNvPr id="2" name="Slide Number Placeholder 1">
            <a:extLst>
              <a:ext uri="{FF2B5EF4-FFF2-40B4-BE49-F238E27FC236}">
                <a16:creationId xmlns:a16="http://schemas.microsoft.com/office/drawing/2014/main" id="{55232BDC-58BE-5669-7C02-6227C42B53A9}"/>
              </a:ext>
            </a:extLst>
          </p:cNvPr>
          <p:cNvSpPr>
            <a:spLocks noGrp="1"/>
          </p:cNvSpPr>
          <p:nvPr>
            <p:ph type="sldNum" sz="quarter" idx="13"/>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3769614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AAB1C8-4A29-D350-B7C4-3089C13BFB51}"/>
              </a:ext>
            </a:extLst>
          </p:cNvPr>
          <p:cNvSpPr>
            <a:spLocks noGrp="1"/>
          </p:cNvSpPr>
          <p:nvPr>
            <p:ph type="ctrTitle"/>
          </p:nvPr>
        </p:nvSpPr>
        <p:spPr>
          <a:xfrm>
            <a:off x="7020675" y="382344"/>
            <a:ext cx="4377767" cy="2719337"/>
          </a:xfrm>
        </p:spPr>
        <p:txBody>
          <a:bodyPr/>
          <a:lstStyle/>
          <a:p>
            <a:r>
              <a:rPr lang="en-US" dirty="0"/>
              <a:t>Thank you</a:t>
            </a:r>
          </a:p>
        </p:txBody>
      </p:sp>
      <p:pic>
        <p:nvPicPr>
          <p:cNvPr id="6" name="Picture Placeholder 5">
            <a:extLst>
              <a:ext uri="{FF2B5EF4-FFF2-40B4-BE49-F238E27FC236}">
                <a16:creationId xmlns:a16="http://schemas.microsoft.com/office/drawing/2014/main" id="{30452C6F-947C-89F5-F589-F6759321BB8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9863" b="9863"/>
          <a:stretch/>
        </p:blipFill>
        <p:spPr>
          <a:xfrm>
            <a:off x="911745" y="1751760"/>
            <a:ext cx="5394960" cy="3982290"/>
          </a:xfrm>
        </p:spPr>
      </p:pic>
      <p:sp>
        <p:nvSpPr>
          <p:cNvPr id="3" name="Content Placeholder 2">
            <a:extLst>
              <a:ext uri="{FF2B5EF4-FFF2-40B4-BE49-F238E27FC236}">
                <a16:creationId xmlns:a16="http://schemas.microsoft.com/office/drawing/2014/main" id="{65F8618F-D769-F666-B1AD-B03C82DA1B23}"/>
              </a:ext>
            </a:extLst>
          </p:cNvPr>
          <p:cNvSpPr>
            <a:spLocks noGrp="1"/>
          </p:cNvSpPr>
          <p:nvPr>
            <p:ph sz="quarter" idx="11"/>
          </p:nvPr>
        </p:nvSpPr>
        <p:spPr>
          <a:xfrm>
            <a:off x="7029992" y="3340800"/>
            <a:ext cx="4368450" cy="3166331"/>
          </a:xfrm>
        </p:spPr>
        <p:txBody>
          <a:bodyPr/>
          <a:lstStyle/>
          <a:p>
            <a:r>
              <a:rPr lang="en-US" dirty="0"/>
              <a:t>John Evans Okyere</a:t>
            </a:r>
          </a:p>
          <a:p>
            <a:r>
              <a:rPr lang="en-US" dirty="0">
                <a:hlinkClick r:id="rId4"/>
              </a:rPr>
              <a:t>https://github.com/JohnEvansOkyere</a:t>
            </a:r>
            <a:endParaRPr lang="en-US" dirty="0"/>
          </a:p>
          <a:p>
            <a:endParaRPr lang="en-US" dirty="0"/>
          </a:p>
          <a:p>
            <a:r>
              <a:rPr lang="en-US" dirty="0">
                <a:hlinkClick r:id="rId5"/>
              </a:rPr>
              <a:t>https://www.linkedin.com/feed/</a:t>
            </a:r>
            <a:endParaRPr lang="en-US" dirty="0"/>
          </a:p>
          <a:p>
            <a:endParaRPr lang="en-US" dirty="0"/>
          </a:p>
        </p:txBody>
      </p:sp>
    </p:spTree>
    <p:extLst>
      <p:ext uri="{BB962C8B-B14F-4D97-AF65-F5344CB8AC3E}">
        <p14:creationId xmlns:p14="http://schemas.microsoft.com/office/powerpoint/2010/main" val="1768293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A4A7895-3FBB-9134-6284-4A5950F5B493}"/>
              </a:ext>
            </a:extLst>
          </p:cNvPr>
          <p:cNvSpPr>
            <a:spLocks noGrp="1"/>
          </p:cNvSpPr>
          <p:nvPr>
            <p:ph type="ctrTitle"/>
          </p:nvPr>
        </p:nvSpPr>
        <p:spPr>
          <a:xfrm>
            <a:off x="467140" y="576470"/>
            <a:ext cx="4831209" cy="2266121"/>
          </a:xfrm>
        </p:spPr>
        <p:txBody>
          <a:bodyPr/>
          <a:lstStyle/>
          <a:p>
            <a:r>
              <a:rPr lang="en-US" dirty="0"/>
              <a:t>World Happiness</a:t>
            </a:r>
          </a:p>
        </p:txBody>
      </p:sp>
      <p:sp>
        <p:nvSpPr>
          <p:cNvPr id="9" name="Content Placeholder 8">
            <a:extLst>
              <a:ext uri="{FF2B5EF4-FFF2-40B4-BE49-F238E27FC236}">
                <a16:creationId xmlns:a16="http://schemas.microsoft.com/office/drawing/2014/main" id="{49F04B66-5C68-5FD6-773C-3016CF0ACCE4}"/>
              </a:ext>
            </a:extLst>
          </p:cNvPr>
          <p:cNvSpPr>
            <a:spLocks noGrp="1"/>
          </p:cNvSpPr>
          <p:nvPr>
            <p:ph sz="quarter" idx="11"/>
          </p:nvPr>
        </p:nvSpPr>
        <p:spPr>
          <a:xfrm>
            <a:off x="467139" y="3031435"/>
            <a:ext cx="4831209" cy="3478944"/>
          </a:xfrm>
        </p:spPr>
        <p:txBody>
          <a:bodyPr/>
          <a:lstStyle/>
          <a:p>
            <a:r>
              <a:rPr lang="en-US" dirty="0"/>
              <a:t>Purpose Statement(world happiness)</a:t>
            </a:r>
          </a:p>
          <a:p>
            <a:r>
              <a:rPr lang="en-US" dirty="0"/>
              <a:t>Visualization</a:t>
            </a:r>
          </a:p>
          <a:p>
            <a:r>
              <a:rPr lang="en-US" dirty="0"/>
              <a:t>Conclusion</a:t>
            </a:r>
          </a:p>
          <a:p>
            <a:r>
              <a:rPr lang="en-US" dirty="0"/>
              <a:t>           Data Story telling</a:t>
            </a:r>
          </a:p>
          <a:p>
            <a:r>
              <a:rPr lang="en-US" dirty="0"/>
              <a:t>Appendix</a:t>
            </a:r>
          </a:p>
          <a:p>
            <a:endParaRPr lang="en-US" dirty="0"/>
          </a:p>
          <a:p>
            <a:endParaRPr lang="en-US" dirty="0"/>
          </a:p>
        </p:txBody>
      </p:sp>
      <p:pic>
        <p:nvPicPr>
          <p:cNvPr id="6" name="Picture Placeholder 5">
            <a:extLst>
              <a:ext uri="{FF2B5EF4-FFF2-40B4-BE49-F238E27FC236}">
                <a16:creationId xmlns:a16="http://schemas.microsoft.com/office/drawing/2014/main" id="{2616A6F2-B984-727A-D9F9-66A23002551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7919" t="-8253" r="-20756" b="-6647"/>
          <a:stretch/>
        </p:blipFill>
        <p:spPr>
          <a:xfrm>
            <a:off x="5890039" y="1751216"/>
            <a:ext cx="5394960" cy="3997325"/>
          </a:xfrm>
        </p:spPr>
      </p:pic>
      <p:sp>
        <p:nvSpPr>
          <p:cNvPr id="17" name="Slide Number Placeholder 16">
            <a:extLst>
              <a:ext uri="{FF2B5EF4-FFF2-40B4-BE49-F238E27FC236}">
                <a16:creationId xmlns:a16="http://schemas.microsoft.com/office/drawing/2014/main" id="{E1F36102-91E3-B5B6-05D2-563D2642C9AC}"/>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403403966"/>
      </p:ext>
    </p:extLst>
  </p:cSld>
  <p:clrMapOvr>
    <a:masterClrMapping/>
  </p:clrMapOvr>
  <mc:AlternateContent xmlns:mc="http://schemas.openxmlformats.org/markup-compatibility/2006">
    <mc:Choice xmlns:p14="http://schemas.microsoft.com/office/powerpoint/2010/main" Requires="p14">
      <p:transition spd="slow" p14:dur="2000" advTm="37555"/>
    </mc:Choice>
    <mc:Fallback>
      <p:transition spd="slow" advTm="3755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AF5A1F-B233-C75A-B7DC-066E53119DA2}"/>
              </a:ext>
            </a:extLst>
          </p:cNvPr>
          <p:cNvSpPr>
            <a:spLocks noGrp="1"/>
          </p:cNvSpPr>
          <p:nvPr>
            <p:ph type="ctrTitle"/>
          </p:nvPr>
        </p:nvSpPr>
        <p:spPr>
          <a:xfrm>
            <a:off x="7020675" y="480627"/>
            <a:ext cx="4505155" cy="2894495"/>
          </a:xfrm>
        </p:spPr>
        <p:txBody>
          <a:bodyPr/>
          <a:lstStyle/>
          <a:p>
            <a:r>
              <a:rPr lang="en-US" dirty="0"/>
              <a:t>About Me</a:t>
            </a:r>
          </a:p>
        </p:txBody>
      </p:sp>
      <p:pic>
        <p:nvPicPr>
          <p:cNvPr id="5" name="Picture Placeholder 4">
            <a:extLst>
              <a:ext uri="{FF2B5EF4-FFF2-40B4-BE49-F238E27FC236}">
                <a16:creationId xmlns:a16="http://schemas.microsoft.com/office/drawing/2014/main" id="{2B660493-A854-C062-6ED2-02A7EEC4FC1A}"/>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12887" t="5759" r="-11052" b="33683"/>
          <a:stretch/>
        </p:blipFill>
        <p:spPr>
          <a:xfrm>
            <a:off x="915410" y="1751759"/>
            <a:ext cx="5394960" cy="3997325"/>
          </a:xfrm>
          <a:noFill/>
          <a:ln>
            <a:noFill/>
          </a:ln>
        </p:spPr>
      </p:pic>
      <p:sp>
        <p:nvSpPr>
          <p:cNvPr id="8" name="Content Placeholder 7">
            <a:extLst>
              <a:ext uri="{FF2B5EF4-FFF2-40B4-BE49-F238E27FC236}">
                <a16:creationId xmlns:a16="http://schemas.microsoft.com/office/drawing/2014/main" id="{309B322C-92BF-3972-EB9C-80C69BC2D96C}"/>
              </a:ext>
            </a:extLst>
          </p:cNvPr>
          <p:cNvSpPr>
            <a:spLocks noGrp="1"/>
          </p:cNvSpPr>
          <p:nvPr>
            <p:ph sz="quarter" idx="11"/>
          </p:nvPr>
        </p:nvSpPr>
        <p:spPr>
          <a:xfrm>
            <a:off x="7021313" y="3505200"/>
            <a:ext cx="4029859" cy="3001963"/>
          </a:xfrm>
        </p:spPr>
        <p:txBody>
          <a:bodyPr/>
          <a:lstStyle/>
          <a:p>
            <a:r>
              <a:rPr lang="en-US" dirty="0"/>
              <a:t>I am self taught data analyst with a degree in computer science and some projects in Python, Excel, MySQL, Tableau and Power BI</a:t>
            </a:r>
          </a:p>
        </p:txBody>
      </p:sp>
      <p:sp>
        <p:nvSpPr>
          <p:cNvPr id="7" name="Slide Number Placeholder 6">
            <a:extLst>
              <a:ext uri="{FF2B5EF4-FFF2-40B4-BE49-F238E27FC236}">
                <a16:creationId xmlns:a16="http://schemas.microsoft.com/office/drawing/2014/main" id="{62D0F67C-5190-34BB-E17A-17334527211D}"/>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3306624060"/>
      </p:ext>
    </p:extLst>
  </p:cSld>
  <p:clrMapOvr>
    <a:masterClrMapping/>
  </p:clrMapOvr>
  <mc:AlternateContent xmlns:mc="http://schemas.openxmlformats.org/markup-compatibility/2006">
    <mc:Choice xmlns:p14="http://schemas.microsoft.com/office/powerpoint/2010/main" Requires="p14">
      <p:transition spd="slow" p14:dur="2000" advTm="33459"/>
    </mc:Choice>
    <mc:Fallback>
      <p:transition spd="slow" advTm="3345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AFF48-132C-6DAA-622E-E58AF3A8D4B4}"/>
              </a:ext>
            </a:extLst>
          </p:cNvPr>
          <p:cNvSpPr>
            <a:spLocks noGrp="1"/>
          </p:cNvSpPr>
          <p:nvPr>
            <p:ph type="ctrTitle"/>
          </p:nvPr>
        </p:nvSpPr>
        <p:spPr>
          <a:xfrm>
            <a:off x="1518745" y="507244"/>
            <a:ext cx="9143999" cy="2162065"/>
          </a:xfrm>
        </p:spPr>
        <p:txBody>
          <a:bodyPr/>
          <a:lstStyle/>
          <a:p>
            <a:r>
              <a:rPr lang="en-US" dirty="0"/>
              <a:t>Objectives</a:t>
            </a:r>
          </a:p>
        </p:txBody>
      </p:sp>
      <p:sp>
        <p:nvSpPr>
          <p:cNvPr id="3" name="Subtitle 2">
            <a:extLst>
              <a:ext uri="{FF2B5EF4-FFF2-40B4-BE49-F238E27FC236}">
                <a16:creationId xmlns:a16="http://schemas.microsoft.com/office/drawing/2014/main" id="{8A7C2841-47C6-02F9-83CF-508A0ADF02EB}"/>
              </a:ext>
            </a:extLst>
          </p:cNvPr>
          <p:cNvSpPr>
            <a:spLocks noGrp="1"/>
          </p:cNvSpPr>
          <p:nvPr>
            <p:ph type="subTitle" idx="1"/>
          </p:nvPr>
        </p:nvSpPr>
        <p:spPr>
          <a:xfrm>
            <a:off x="2552700" y="3586281"/>
            <a:ext cx="7086600" cy="2286000"/>
          </a:xfrm>
        </p:spPr>
        <p:txBody>
          <a:bodyPr/>
          <a:lstStyle/>
          <a:p>
            <a:r>
              <a:rPr lang="en-US" dirty="0"/>
              <a:t>Identify if there are geographic, demographic, and / or economic factors that contribute to a happier life</a:t>
            </a:r>
          </a:p>
        </p:txBody>
      </p:sp>
      <p:sp>
        <p:nvSpPr>
          <p:cNvPr id="4" name="Slide Number Placeholder 3">
            <a:extLst>
              <a:ext uri="{FF2B5EF4-FFF2-40B4-BE49-F238E27FC236}">
                <a16:creationId xmlns:a16="http://schemas.microsoft.com/office/drawing/2014/main" id="{9A5C4D93-CBC8-E70B-5147-AEC324F70254}"/>
              </a:ext>
            </a:extLst>
          </p:cNvPr>
          <p:cNvSpPr>
            <a:spLocks noGrp="1"/>
          </p:cNvSpPr>
          <p:nvPr>
            <p:ph type="sldNum" sz="quarter" idx="12"/>
          </p:nvPr>
        </p:nvSpPr>
        <p:spPr>
          <a:xfrm>
            <a:off x="10922000" y="6145255"/>
            <a:ext cx="845114"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3979446328"/>
      </p:ext>
    </p:extLst>
  </p:cSld>
  <p:clrMapOvr>
    <a:masterClrMapping/>
  </p:clrMapOvr>
  <mc:AlternateContent xmlns:mc="http://schemas.openxmlformats.org/markup-compatibility/2006">
    <mc:Choice xmlns:p14="http://schemas.microsoft.com/office/powerpoint/2010/main" Requires="p14">
      <p:transition spd="slow" p14:dur="2000" advTm="4871"/>
    </mc:Choice>
    <mc:Fallback>
      <p:transition spd="slow" advTm="487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39A0-AB25-231D-F1BE-533B41CCCDE0}"/>
              </a:ext>
            </a:extLst>
          </p:cNvPr>
          <p:cNvSpPr>
            <a:spLocks noGrp="1"/>
          </p:cNvSpPr>
          <p:nvPr>
            <p:ph type="ctrTitle"/>
          </p:nvPr>
        </p:nvSpPr>
        <p:spPr>
          <a:xfrm>
            <a:off x="6297523" y="750316"/>
            <a:ext cx="5469591" cy="2066052"/>
          </a:xfrm>
        </p:spPr>
        <p:txBody>
          <a:bodyPr/>
          <a:lstStyle/>
          <a:p>
            <a:r>
              <a:rPr lang="en-US" dirty="0"/>
              <a:t>Data benefits</a:t>
            </a:r>
          </a:p>
        </p:txBody>
      </p:sp>
      <p:sp>
        <p:nvSpPr>
          <p:cNvPr id="3" name="Content Placeholder 2">
            <a:extLst>
              <a:ext uri="{FF2B5EF4-FFF2-40B4-BE49-F238E27FC236}">
                <a16:creationId xmlns:a16="http://schemas.microsoft.com/office/drawing/2014/main" id="{1D64B449-06A6-DA15-9625-E5279E21ED22}"/>
              </a:ext>
            </a:extLst>
          </p:cNvPr>
          <p:cNvSpPr>
            <a:spLocks noGrp="1"/>
          </p:cNvSpPr>
          <p:nvPr>
            <p:ph sz="quarter" idx="10"/>
          </p:nvPr>
        </p:nvSpPr>
        <p:spPr>
          <a:xfrm>
            <a:off x="6297703" y="2884989"/>
            <a:ext cx="4768850" cy="3625392"/>
          </a:xfrm>
        </p:spPr>
        <p:txBody>
          <a:bodyPr>
            <a:normAutofit lnSpcReduction="10000"/>
          </a:bodyPr>
          <a:lstStyle/>
          <a:p>
            <a:endParaRPr lang="en-US" dirty="0"/>
          </a:p>
          <a:p>
            <a:r>
              <a:rPr lang="en-US" dirty="0"/>
              <a:t>Analyzing World Happiness data is crucial for understanding global well-being trends, informing policies, promoting social progress, evaluating quality of life, comparing across regions, understanding cultural differences, and promoting mental health</a:t>
            </a:r>
          </a:p>
        </p:txBody>
      </p:sp>
      <p:sp>
        <p:nvSpPr>
          <p:cNvPr id="4" name="Slide Number Placeholder 3">
            <a:extLst>
              <a:ext uri="{FF2B5EF4-FFF2-40B4-BE49-F238E27FC236}">
                <a16:creationId xmlns:a16="http://schemas.microsoft.com/office/drawing/2014/main" id="{B0A62A93-B05D-F902-E82F-647AA5B8957A}"/>
              </a:ext>
            </a:extLst>
          </p:cNvPr>
          <p:cNvSpPr>
            <a:spLocks noGrp="1"/>
          </p:cNvSpPr>
          <p:nvPr>
            <p:ph type="sldNum" sz="quarter" idx="13"/>
          </p:nvPr>
        </p:nvSpPr>
        <p:spPr>
          <a:xfrm>
            <a:off x="10922000" y="6145255"/>
            <a:ext cx="845114"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4055295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1B9F9E-EC8A-09BD-BA33-8D977519CA34}"/>
              </a:ext>
            </a:extLst>
          </p:cNvPr>
          <p:cNvSpPr>
            <a:spLocks noGrp="1"/>
          </p:cNvSpPr>
          <p:nvPr>
            <p:ph type="ctrTitle"/>
          </p:nvPr>
        </p:nvSpPr>
        <p:spPr>
          <a:xfrm>
            <a:off x="700667" y="405113"/>
            <a:ext cx="4505155" cy="6007261"/>
          </a:xfrm>
        </p:spPr>
        <p:txBody>
          <a:bodyPr/>
          <a:lstStyle/>
          <a:p>
            <a:pPr algn="l"/>
            <a:r>
              <a:rPr lang="en-US" dirty="0">
                <a:solidFill>
                  <a:schemeClr val="accent1">
                    <a:lumMod val="75000"/>
                  </a:schemeClr>
                </a:solidFill>
              </a:rPr>
              <a:t>Geographic</a:t>
            </a:r>
            <a:br>
              <a:rPr lang="en-US" dirty="0"/>
            </a:br>
            <a:br>
              <a:rPr lang="en-US" dirty="0"/>
            </a:br>
            <a:r>
              <a:rPr lang="en-US" sz="1400" dirty="0"/>
              <a:t>1.The deep green portion are the county’s with high happiness score</a:t>
            </a:r>
            <a:br>
              <a:rPr lang="en-US" sz="1400" dirty="0"/>
            </a:br>
            <a:br>
              <a:rPr lang="en-US" sz="1400" dirty="0"/>
            </a:br>
            <a:r>
              <a:rPr lang="en-US" sz="1400" dirty="0"/>
              <a:t>2. The portion colored red are the countries with less happiness rate</a:t>
            </a:r>
            <a:br>
              <a:rPr lang="en-US" sz="1400" dirty="0"/>
            </a:br>
            <a:br>
              <a:rPr lang="en-US" sz="1400" dirty="0"/>
            </a:br>
            <a:r>
              <a:rPr lang="en-US" sz="1400" dirty="0"/>
              <a:t>3. Happiness levels vary widely by country</a:t>
            </a:r>
            <a:br>
              <a:rPr lang="en-US" sz="1400" dirty="0"/>
            </a:br>
            <a:br>
              <a:rPr lang="en-US" sz="1400" dirty="0"/>
            </a:br>
            <a:r>
              <a:rPr lang="en-US" sz="1400" dirty="0"/>
              <a:t>4. Little correlation between geographical location and happiness</a:t>
            </a:r>
            <a:br>
              <a:rPr lang="en-US" sz="1400" dirty="0"/>
            </a:br>
            <a:br>
              <a:rPr lang="en-US" sz="1400" dirty="0"/>
            </a:br>
            <a:r>
              <a:rPr lang="en-US" sz="1400" dirty="0"/>
              <a:t>5. Geographical location is not a strong indicator of happiness</a:t>
            </a:r>
          </a:p>
        </p:txBody>
      </p:sp>
      <p:pic>
        <p:nvPicPr>
          <p:cNvPr id="5" name="Picture Placeholder 4">
            <a:extLst>
              <a:ext uri="{FF2B5EF4-FFF2-40B4-BE49-F238E27FC236}">
                <a16:creationId xmlns:a16="http://schemas.microsoft.com/office/drawing/2014/main" id="{908CD24D-C0C6-B502-7021-059C9800BBBE}"/>
              </a:ext>
            </a:extLst>
          </p:cNvPr>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l="709" r="-933"/>
          <a:stretch/>
        </p:blipFill>
        <p:spPr>
          <a:xfrm>
            <a:off x="5895974" y="1739475"/>
            <a:ext cx="5374543" cy="3997325"/>
          </a:xfrm>
        </p:spPr>
      </p:pic>
      <p:sp>
        <p:nvSpPr>
          <p:cNvPr id="2" name="Slide Number Placeholder 1">
            <a:extLst>
              <a:ext uri="{FF2B5EF4-FFF2-40B4-BE49-F238E27FC236}">
                <a16:creationId xmlns:a16="http://schemas.microsoft.com/office/drawing/2014/main" id="{B1B617AD-09E2-07D1-0572-86BE7139B998}"/>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06782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1B9F9E-EC8A-09BD-BA33-8D977519CA34}"/>
              </a:ext>
            </a:extLst>
          </p:cNvPr>
          <p:cNvSpPr>
            <a:spLocks noGrp="1"/>
          </p:cNvSpPr>
          <p:nvPr>
            <p:ph type="ctrTitle"/>
          </p:nvPr>
        </p:nvSpPr>
        <p:spPr>
          <a:xfrm>
            <a:off x="700667" y="405113"/>
            <a:ext cx="4505155" cy="6007261"/>
          </a:xfrm>
        </p:spPr>
        <p:txBody>
          <a:bodyPr/>
          <a:lstStyle/>
          <a:p>
            <a:pPr algn="l"/>
            <a:r>
              <a:rPr lang="en-US" dirty="0">
                <a:solidFill>
                  <a:schemeClr val="accent1">
                    <a:lumMod val="75000"/>
                  </a:schemeClr>
                </a:solidFill>
              </a:rPr>
              <a:t>Generosity vs Happiness</a:t>
            </a:r>
            <a:br>
              <a:rPr lang="en-US" dirty="0"/>
            </a:br>
            <a:br>
              <a:rPr lang="en-US" dirty="0"/>
            </a:br>
            <a:r>
              <a:rPr lang="en-US" sz="1400" dirty="0"/>
              <a:t>The analysis suggests a statistically significant but weak positive relationship between Generosity and Happiness Score. </a:t>
            </a:r>
            <a:br>
              <a:rPr lang="en-US" sz="1400" dirty="0"/>
            </a:br>
            <a:br>
              <a:rPr lang="en-US" sz="1400" dirty="0"/>
            </a:br>
            <a:r>
              <a:rPr lang="en-US" sz="1400" dirty="0"/>
              <a:t>The countries with higher levels of Generosity tend to have slightly higher Happiness Scores on average.</a:t>
            </a:r>
            <a:br>
              <a:rPr lang="en-US" sz="1400" dirty="0"/>
            </a:br>
            <a:br>
              <a:rPr lang="en-US" sz="1400" dirty="0"/>
            </a:br>
            <a:br>
              <a:rPr lang="en-US" sz="1400" dirty="0"/>
            </a:br>
            <a:r>
              <a:rPr lang="en-US" sz="1400" dirty="0"/>
              <a:t>Countries with average levels of generosity demonstrate a diverse range of happiness scores, encompassing both high and low values.</a:t>
            </a:r>
          </a:p>
        </p:txBody>
      </p:sp>
      <p:pic>
        <p:nvPicPr>
          <p:cNvPr id="5" name="Picture Placeholder 4">
            <a:extLst>
              <a:ext uri="{FF2B5EF4-FFF2-40B4-BE49-F238E27FC236}">
                <a16:creationId xmlns:a16="http://schemas.microsoft.com/office/drawing/2014/main" id="{908CD24D-C0C6-B502-7021-059C9800BBBE}"/>
              </a:ext>
            </a:extLst>
          </p:cNvPr>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l="-354" t="-645" r="1" b="693"/>
          <a:stretch/>
        </p:blipFill>
        <p:spPr>
          <a:xfrm>
            <a:off x="5857875" y="1726028"/>
            <a:ext cx="5403117" cy="4122322"/>
          </a:xfrm>
          <a:prstGeom prst="roundRect">
            <a:avLst>
              <a:gd name="adj" fmla="val 0"/>
            </a:avLst>
          </a:prstGeom>
        </p:spPr>
      </p:pic>
      <p:sp>
        <p:nvSpPr>
          <p:cNvPr id="2" name="Slide Number Placeholder 1">
            <a:extLst>
              <a:ext uri="{FF2B5EF4-FFF2-40B4-BE49-F238E27FC236}">
                <a16:creationId xmlns:a16="http://schemas.microsoft.com/office/drawing/2014/main" id="{B1B617AD-09E2-07D1-0572-86BE7139B998}"/>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418704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alpha val="87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1B9F9E-EC8A-09BD-BA33-8D977519CA34}"/>
              </a:ext>
            </a:extLst>
          </p:cNvPr>
          <p:cNvSpPr>
            <a:spLocks noGrp="1"/>
          </p:cNvSpPr>
          <p:nvPr>
            <p:ph type="ctrTitle"/>
          </p:nvPr>
        </p:nvSpPr>
        <p:spPr>
          <a:xfrm>
            <a:off x="700667" y="405113"/>
            <a:ext cx="4505155" cy="6007261"/>
          </a:xfrm>
        </p:spPr>
        <p:txBody>
          <a:bodyPr/>
          <a:lstStyle/>
          <a:p>
            <a:pPr algn="l"/>
            <a:r>
              <a:rPr lang="en-US" dirty="0">
                <a:solidFill>
                  <a:schemeClr val="accent1">
                    <a:lumMod val="75000"/>
                  </a:schemeClr>
                </a:solidFill>
              </a:rPr>
              <a:t>Corruption vs Happiness</a:t>
            </a:r>
            <a:br>
              <a:rPr lang="en-US" dirty="0"/>
            </a:br>
            <a:br>
              <a:rPr lang="en-US" sz="1400" dirty="0"/>
            </a:br>
            <a:br>
              <a:rPr lang="en-US" sz="1400" dirty="0"/>
            </a:br>
            <a:r>
              <a:rPr lang="en-US" sz="1400" dirty="0"/>
              <a:t>The relationship between corruption and happiness may not be linear. The happiness score seems to level off or even and then slightly increase at the higher end of the corruption scale (lower corruption). </a:t>
            </a:r>
            <a:br>
              <a:rPr lang="en-US" sz="1400" dirty="0"/>
            </a:br>
            <a:br>
              <a:rPr lang="en-US" sz="1400" dirty="0"/>
            </a:br>
            <a:br>
              <a:rPr lang="en-US" sz="1400" dirty="0"/>
            </a:br>
            <a:r>
              <a:rPr lang="en-US" sz="1400" dirty="0"/>
              <a:t>Countries with high corruption levels may exhibit high happiness rates, surpassing nations with lower corruption levels.</a:t>
            </a:r>
            <a:br>
              <a:rPr lang="en-US" sz="1400" dirty="0"/>
            </a:br>
            <a:br>
              <a:rPr lang="en-US" sz="1400" dirty="0"/>
            </a:br>
            <a:r>
              <a:rPr lang="en-US" sz="1400" dirty="0"/>
              <a:t> This suggests that factors beyond corruption, such as economic prosperity and social support systems, significantly influence happiness levels. Understanding this nuanced interplay is essential for addressing happiness disparities among nations.</a:t>
            </a:r>
            <a:br>
              <a:rPr lang="en-US" sz="1400" dirty="0"/>
            </a:br>
            <a:endParaRPr lang="en-US" sz="1400" dirty="0"/>
          </a:p>
        </p:txBody>
      </p:sp>
      <p:pic>
        <p:nvPicPr>
          <p:cNvPr id="5" name="Picture Placeholder 4">
            <a:extLst>
              <a:ext uri="{FF2B5EF4-FFF2-40B4-BE49-F238E27FC236}">
                <a16:creationId xmlns:a16="http://schemas.microsoft.com/office/drawing/2014/main" id="{908CD24D-C0C6-B502-7021-059C9800BBBE}"/>
              </a:ext>
            </a:extLst>
          </p:cNvPr>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l="-142" t="-230" b="1647"/>
          <a:stretch/>
        </p:blipFill>
        <p:spPr>
          <a:xfrm>
            <a:off x="5870235" y="1733782"/>
            <a:ext cx="5388315" cy="3990744"/>
          </a:xfrm>
          <a:prstGeom prst="roundRect">
            <a:avLst>
              <a:gd name="adj" fmla="val 5664"/>
            </a:avLst>
          </a:prstGeom>
          <a:noFill/>
        </p:spPr>
      </p:pic>
      <p:sp>
        <p:nvSpPr>
          <p:cNvPr id="2" name="Slide Number Placeholder 1">
            <a:extLst>
              <a:ext uri="{FF2B5EF4-FFF2-40B4-BE49-F238E27FC236}">
                <a16:creationId xmlns:a16="http://schemas.microsoft.com/office/drawing/2014/main" id="{B1B617AD-09E2-07D1-0572-86BE7139B998}"/>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3850070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alpha val="87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1B9F9E-EC8A-09BD-BA33-8D977519CA34}"/>
              </a:ext>
            </a:extLst>
          </p:cNvPr>
          <p:cNvSpPr>
            <a:spLocks noGrp="1"/>
          </p:cNvSpPr>
          <p:nvPr>
            <p:ph type="ctrTitle"/>
          </p:nvPr>
        </p:nvSpPr>
        <p:spPr>
          <a:xfrm>
            <a:off x="700667" y="405113"/>
            <a:ext cx="4505155" cy="6007261"/>
          </a:xfrm>
        </p:spPr>
        <p:txBody>
          <a:bodyPr/>
          <a:lstStyle/>
          <a:p>
            <a:pPr algn="l"/>
            <a:r>
              <a:rPr lang="en-US" dirty="0">
                <a:solidFill>
                  <a:schemeClr val="accent1">
                    <a:lumMod val="75000"/>
                  </a:schemeClr>
                </a:solidFill>
              </a:rPr>
              <a:t>Freedom and Happiness</a:t>
            </a:r>
            <a:br>
              <a:rPr lang="en-US" dirty="0"/>
            </a:br>
            <a:br>
              <a:rPr lang="en-US" dirty="0"/>
            </a:br>
            <a:r>
              <a:rPr lang="en-US" sz="1400" dirty="0"/>
              <a:t>suggests a robust relationship between Freedom and Happiness Score.</a:t>
            </a:r>
            <a:br>
              <a:rPr lang="en-US" sz="1400" dirty="0"/>
            </a:br>
            <a:br>
              <a:rPr lang="en-US" sz="1400" dirty="0"/>
            </a:br>
            <a:r>
              <a:rPr lang="en-US" sz="1400" dirty="0"/>
              <a:t> This indicates that Freedom has a considerable impact on the overall happiness levels of countries.</a:t>
            </a:r>
            <a:br>
              <a:rPr lang="en-US" sz="1400" dirty="0"/>
            </a:br>
            <a:br>
              <a:rPr lang="en-US" sz="1400" dirty="0"/>
            </a:br>
            <a:r>
              <a:rPr lang="en-US" sz="1400" dirty="0"/>
              <a:t>countries with greater levels of freedom tend to report higher Happiness Scores. This suggests that political, social, and economic freedoms contribute positively to the well-being and happiness of individuals within a society.</a:t>
            </a:r>
          </a:p>
        </p:txBody>
      </p:sp>
      <p:pic>
        <p:nvPicPr>
          <p:cNvPr id="5" name="Picture Placeholder 4">
            <a:extLst>
              <a:ext uri="{FF2B5EF4-FFF2-40B4-BE49-F238E27FC236}">
                <a16:creationId xmlns:a16="http://schemas.microsoft.com/office/drawing/2014/main" id="{908CD24D-C0C6-B502-7021-059C9800BBBE}"/>
              </a:ext>
            </a:extLst>
          </p:cNvPr>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t="-471" b="477"/>
          <a:stretch/>
        </p:blipFill>
        <p:spPr>
          <a:xfrm>
            <a:off x="5870235" y="1733782"/>
            <a:ext cx="5388315" cy="3990744"/>
          </a:xfrm>
          <a:prstGeom prst="roundRect">
            <a:avLst>
              <a:gd name="adj" fmla="val 5664"/>
            </a:avLst>
          </a:prstGeom>
          <a:noFill/>
        </p:spPr>
      </p:pic>
      <p:sp>
        <p:nvSpPr>
          <p:cNvPr id="2" name="Slide Number Placeholder 1">
            <a:extLst>
              <a:ext uri="{FF2B5EF4-FFF2-40B4-BE49-F238E27FC236}">
                <a16:creationId xmlns:a16="http://schemas.microsoft.com/office/drawing/2014/main" id="{B1B617AD-09E2-07D1-0572-86BE7139B998}"/>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41309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Madison">
  <a:themeElements>
    <a:clrScheme name="TM45439525">
      <a:dk1>
        <a:srgbClr val="000000"/>
      </a:dk1>
      <a:lt1>
        <a:srgbClr val="FFFFFF"/>
      </a:lt1>
      <a:dk2>
        <a:srgbClr val="1F2C28"/>
      </a:dk2>
      <a:lt2>
        <a:srgbClr val="E7E6E6"/>
      </a:lt2>
      <a:accent1>
        <a:srgbClr val="A1D58B"/>
      </a:accent1>
      <a:accent2>
        <a:srgbClr val="5EC795"/>
      </a:accent2>
      <a:accent3>
        <a:srgbClr val="4DADCE"/>
      </a:accent3>
      <a:accent4>
        <a:srgbClr val="CCB756"/>
      </a:accent4>
      <a:accent5>
        <a:srgbClr val="E29B35"/>
      </a:accent5>
      <a:accent6>
        <a:srgbClr val="8DC0C0"/>
      </a:accent6>
      <a:hlink>
        <a:srgbClr val="0563C1"/>
      </a:hlink>
      <a:folHlink>
        <a:srgbClr val="954F72"/>
      </a:folHlink>
    </a:clrScheme>
    <a:fontScheme name="Custom 1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439525_Win32_SL_V10" id="{6D1E132C-EE58-410C-AA79-6634C21077D3}" vid="{B34F418C-A6AD-4EA0-82A8-449DB69F48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DFC609-3144-4451-A09C-1FEABE97DD64}">
  <ds:schemaRefs>
    <ds:schemaRef ds:uri="http://schemas.microsoft.com/sharepoint/v3/contenttype/forms"/>
  </ds:schemaRefs>
</ds:datastoreItem>
</file>

<file path=customXml/itemProps2.xml><?xml version="1.0" encoding="utf-8"?>
<ds:datastoreItem xmlns:ds="http://schemas.openxmlformats.org/officeDocument/2006/customXml" ds:itemID="{2C94F803-78B0-4743-862C-5C0CA5965124}">
  <ds:schemaRefs>
    <ds:schemaRef ds:uri="http://schemas.microsoft.com/office/2006/documentManagement/types"/>
    <ds:schemaRef ds:uri="http://schemas.microsoft.com/office/2006/metadata/properties"/>
    <ds:schemaRef ds:uri="http://purl.org/dc/dcmitype/"/>
    <ds:schemaRef ds:uri="16c05727-aa75-4e4a-9b5f-8a80a1165891"/>
    <ds:schemaRef ds:uri="http://purl.org/dc/elements/1.1/"/>
    <ds:schemaRef ds:uri="http://schemas.openxmlformats.org/package/2006/metadata/core-properties"/>
    <ds:schemaRef ds:uri="http://schemas.microsoft.com/office/infopath/2007/PartnerControls"/>
    <ds:schemaRef ds:uri="230e9df3-be65-4c73-a93b-d1236ebd677e"/>
    <ds:schemaRef ds:uri="71af3243-3dd4-4a8d-8c0d-dd76da1f02a5"/>
    <ds:schemaRef ds:uri="http://schemas.microsoft.com/sharepoint/v3"/>
    <ds:schemaRef ds:uri="http://www.w3.org/XML/1998/namespace"/>
    <ds:schemaRef ds:uri="http://purl.org/dc/terms/"/>
  </ds:schemaRefs>
</ds:datastoreItem>
</file>

<file path=customXml/itemProps3.xml><?xml version="1.0" encoding="utf-8"?>
<ds:datastoreItem xmlns:ds="http://schemas.openxmlformats.org/officeDocument/2006/customXml" ds:itemID="{4BD5B0D0-2713-4A58-8851-7057612DF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Vivid circles presentation</Template>
  <TotalTime>1518</TotalTime>
  <Words>1004</Words>
  <Application>Microsoft Office PowerPoint</Application>
  <PresentationFormat>Widescreen</PresentationFormat>
  <Paragraphs>46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Arial</vt:lpstr>
      <vt:lpstr>Calibri</vt:lpstr>
      <vt:lpstr>Söhne</vt:lpstr>
      <vt:lpstr>Madison</vt:lpstr>
      <vt:lpstr>John Evans Okyere  Data Analyst  Presenting on world happiness  Data Source:  Sustainable Development Solutions Network 20-03-2024</vt:lpstr>
      <vt:lpstr>World Happiness</vt:lpstr>
      <vt:lpstr>About Me</vt:lpstr>
      <vt:lpstr>Objectives</vt:lpstr>
      <vt:lpstr>Data benefits</vt:lpstr>
      <vt:lpstr>Geographic  1.The deep green portion are the county’s with high happiness score  2. The portion colored red are the countries with less happiness rate  3. Happiness levels vary widely by country  4. Little correlation between geographical location and happiness  5. Geographical location is not a strong indicator of happiness</vt:lpstr>
      <vt:lpstr>Generosity vs Happiness  The analysis suggests a statistically significant but weak positive relationship between Generosity and Happiness Score.   The countries with higher levels of Generosity tend to have slightly higher Happiness Scores on average.   Countries with average levels of generosity demonstrate a diverse range of happiness scores, encompassing both high and low values.</vt:lpstr>
      <vt:lpstr>Corruption vs Happiness   The relationship between corruption and happiness may not be linear. The happiness score seems to level off or even and then slightly increase at the higher end of the corruption scale (lower corruption).    Countries with high corruption levels may exhibit high happiness rates, surpassing nations with lower corruption levels.   This suggests that factors beyond corruption, such as economic prosperity and social support systems, significantly influence happiness levels. Understanding this nuanced interplay is essential for addressing happiness disparities among nations. </vt:lpstr>
      <vt:lpstr>Freedom and Happiness  suggests a robust relationship between Freedom and Happiness Score.   This indicates that Freedom has a considerable impact on the overall happiness levels of countries.  countries with greater levels of freedom tend to report higher Happiness Scores. This suggests that political, social, and economic freedoms contribute positively to the well-being and happiness of individuals within a society.</vt:lpstr>
      <vt:lpstr>Health vs Happiness   Indicate a robust and positive relationship between health and happiness score.   This suggests that countries with higher levels of good health tend to have higher happiness scores.  The model's strong explanatory power implies that health is a significant predictor of happiness score. Countries with better health outcomes are more likely to report higher levels of happiness among their populations.</vt:lpstr>
      <vt:lpstr>Economy and Happiness  The country clusters suggest that there is a positive association between economic prosperity and happiness levels.  Within the first cluster, countries with lower GDPs tend to display lower happiness rates.  Conversely, the third cluster, characterized by higher GDPs, exhibits higher happiness rates.  This observation reinforces the conventional wisdom that countries with stronger economies generally report higher levels of happiness, a notion neither surprising nor shameful</vt:lpstr>
      <vt:lpstr>Job Satisfaction vs Happiness  Clusters highlight a robust connection between job satisfaction and happiness scores. Cluster 3 notably represents nations with high job satisfaction levels, closely aligning with elevated happiness rates.  Cluster 3 showcases countries where job satisfaction is prominent, paralleled by notably high happiness rates, underscoring the vital relationship between workplace contentment and societal well-being.  Conversely, countries with lower job satisfaction often exhibit lower happiness rates, revealing the significant impact of job dissatisfaction on national happiness levels.</vt:lpstr>
      <vt:lpstr>Country vs Happiness  A country's happiness score is influenced by a variety of factors including GDP, health, job satisfaction, and freedom. These elements collectively contribute to the overall well-being and contentment within a nation, underscoring the importance of addressing diverse dimensions of happiness for societal prosperity.</vt:lpstr>
      <vt:lpstr>PowerPoint Presentation</vt:lpstr>
      <vt:lpstr>                                       WORLD HAPPINESS STORY TELLING  Once upon a time, a diligent data analyst embarked on a quest to uncover the secrets of happiness across diverse nations. They discovered that while generosity influenced happiness positively, its impact varied. Surprisingly, some nations with high corruption levels still boasted remarkable happiness rates, hinting at the influence of factors beyond corruption. Freedom emerged as a key determinant, with nations enjoying greater freedoms reporting higher happiness scores. Additionally, better health outcomes and economic prosperity were linked to higher happiness levels. Job satisfaction also played a crucial role in happiness. In conclusion, happiness was a multifaceted tapestry woven from generosity, freedom, health, prosperity, and job satisfaction, showcasing the interconnectedness of factors shaping societal well-being.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John Evans Okyere, Data Analyst 20-03-2024 Presenting on world happiness Data Source:  Sustainable Development Solutions Network</dc:title>
  <dc:creator>Evans Okyere</dc:creator>
  <cp:lastModifiedBy>Evans Okyere</cp:lastModifiedBy>
  <cp:revision>8</cp:revision>
  <dcterms:created xsi:type="dcterms:W3CDTF">2024-03-20T01:58:17Z</dcterms:created>
  <dcterms:modified xsi:type="dcterms:W3CDTF">2024-03-25T02:55:13Z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