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59" r:id="rId7"/>
    <p:sldId id="258" r:id="rId8"/>
    <p:sldId id="260" r:id="rId9"/>
    <p:sldId id="261" r:id="rId10"/>
    <p:sldId id="262" r:id="rId11"/>
    <p:sldId id="271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Frontend</a:t>
            </a:r>
            <a:endParaRPr lang="en-US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Fortsättningskurs webbklient-programmering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8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AngularJS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Komplett ramverk för webbapplikationer</a:t>
            </a:r>
          </a:p>
          <a:p>
            <a:r>
              <a:rPr lang="sv-SE" dirty="0"/>
              <a:t>Större delen av vår tid kommer spenderas här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5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Sammanfattning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AngularJS</a:t>
            </a:r>
            <a:r>
              <a:rPr lang="sv-SE" dirty="0"/>
              <a:t> använder vi för att koda vår applikation</a:t>
            </a:r>
          </a:p>
          <a:p>
            <a:r>
              <a:rPr lang="sv-SE" dirty="0" err="1"/>
              <a:t>Bootstrap</a:t>
            </a:r>
            <a:r>
              <a:rPr lang="sv-SE" dirty="0"/>
              <a:t> använder vi för att göra vår applikation snygg och </a:t>
            </a:r>
            <a:r>
              <a:rPr lang="sv-SE" dirty="0" err="1"/>
              <a:t>responsiv</a:t>
            </a:r>
            <a:endParaRPr lang="sv-SE" dirty="0"/>
          </a:p>
          <a:p>
            <a:r>
              <a:rPr lang="sv-SE" dirty="0" err="1"/>
              <a:t>jQuery</a:t>
            </a:r>
            <a:r>
              <a:rPr lang="sv-SE" dirty="0"/>
              <a:t> UI använder vi för att göra vår applikation lite snyggare</a:t>
            </a:r>
          </a:p>
        </p:txBody>
      </p:sp>
    </p:spTree>
    <p:extLst>
      <p:ext uri="{BB962C8B-B14F-4D97-AF65-F5344CB8AC3E}">
        <p14:creationId xmlns:p14="http://schemas.microsoft.com/office/powerpoint/2010/main" val="372804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Code-Along</a:t>
            </a:r>
            <a:r>
              <a:rPr lang="sv-S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8513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Labb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484310" y="1983184"/>
            <a:ext cx="10018713" cy="4473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Skapa</a:t>
            </a:r>
            <a:r>
              <a:rPr lang="en-US" sz="1800" dirty="0"/>
              <a:t> </a:t>
            </a:r>
            <a:r>
              <a:rPr lang="en-US" sz="1800" dirty="0" err="1"/>
              <a:t>ett</a:t>
            </a:r>
            <a:r>
              <a:rPr lang="en-US" sz="1800" dirty="0"/>
              <a:t>  HTML-</a:t>
            </a:r>
            <a:r>
              <a:rPr lang="en-US" sz="1800" dirty="0" err="1"/>
              <a:t>formulär</a:t>
            </a:r>
            <a:r>
              <a:rPr lang="en-US" sz="1800" dirty="0"/>
              <a:t> </a:t>
            </a:r>
            <a:r>
              <a:rPr lang="en-US" sz="1800" dirty="0" err="1"/>
              <a:t>och</a:t>
            </a:r>
            <a:r>
              <a:rPr lang="en-US" sz="1800" dirty="0"/>
              <a:t> bind med </a:t>
            </a:r>
            <a:r>
              <a:rPr lang="en-US" sz="1800" dirty="0" err="1"/>
              <a:t>hjälp</a:t>
            </a:r>
            <a:r>
              <a:rPr lang="en-US" sz="1800" dirty="0"/>
              <a:t> </a:t>
            </a:r>
            <a:r>
              <a:rPr lang="en-US" sz="1800" dirty="0" err="1"/>
              <a:t>av</a:t>
            </a:r>
            <a:r>
              <a:rPr lang="en-US" sz="1800" dirty="0"/>
              <a:t> Angular </a:t>
            </a:r>
            <a:r>
              <a:rPr lang="en-US" sz="1800" dirty="0" err="1"/>
              <a:t>alla</a:t>
            </a:r>
            <a:r>
              <a:rPr lang="en-US" sz="1800" dirty="0"/>
              <a:t> inputs till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modell</a:t>
            </a:r>
            <a:r>
              <a:rPr lang="en-US" sz="1800" dirty="0"/>
              <a:t>, till </a:t>
            </a:r>
            <a:r>
              <a:rPr lang="en-US" sz="1800" dirty="0" err="1"/>
              <a:t>exempel</a:t>
            </a:r>
            <a:r>
              <a:rPr lang="en-US" sz="1800" dirty="0"/>
              <a:t> ”</a:t>
            </a:r>
            <a:r>
              <a:rPr lang="en-US" sz="1800" dirty="0" err="1"/>
              <a:t>formData</a:t>
            </a:r>
            <a:r>
              <a:rPr lang="en-US" sz="1800" dirty="0"/>
              <a:t>”. </a:t>
            </a:r>
            <a:r>
              <a:rPr lang="en-US" sz="1800" dirty="0" err="1"/>
              <a:t>Formuläret</a:t>
            </a:r>
            <a:r>
              <a:rPr lang="en-US" sz="1800" dirty="0"/>
              <a:t> ska ha </a:t>
            </a:r>
            <a:r>
              <a:rPr lang="en-US" sz="1800" dirty="0" err="1"/>
              <a:t>följande</a:t>
            </a:r>
            <a:r>
              <a:rPr lang="en-US" sz="1800" dirty="0"/>
              <a:t> inputs:</a:t>
            </a:r>
          </a:p>
          <a:p>
            <a:pPr lvl="0"/>
            <a:r>
              <a:rPr lang="en-US" sz="1800" dirty="0"/>
              <a:t>Text</a:t>
            </a:r>
          </a:p>
          <a:p>
            <a:pPr lvl="0"/>
            <a:r>
              <a:rPr lang="en-US" sz="1800" dirty="0"/>
              <a:t>Number</a:t>
            </a:r>
          </a:p>
          <a:p>
            <a:pPr lvl="0"/>
            <a:r>
              <a:rPr lang="en-US" sz="1800" dirty="0"/>
              <a:t>Radio button</a:t>
            </a:r>
          </a:p>
          <a:p>
            <a:pPr lvl="0"/>
            <a:r>
              <a:rPr lang="en-US" sz="1800" dirty="0"/>
              <a:t>Checkbox</a:t>
            </a:r>
          </a:p>
          <a:p>
            <a:pPr marL="0" indent="0">
              <a:buNone/>
            </a:pPr>
            <a:r>
              <a:rPr lang="en-US" sz="1800" dirty="0" err="1"/>
              <a:t>Alla</a:t>
            </a:r>
            <a:r>
              <a:rPr lang="en-US" sz="1800" dirty="0"/>
              <a:t> inputs ska </a:t>
            </a:r>
            <a:r>
              <a:rPr lang="en-US" sz="1800" dirty="0" err="1"/>
              <a:t>användas</a:t>
            </a:r>
            <a:r>
              <a:rPr lang="en-US" sz="1800" dirty="0"/>
              <a:t> </a:t>
            </a:r>
            <a:r>
              <a:rPr lang="en-US" sz="1800" dirty="0" err="1"/>
              <a:t>för</a:t>
            </a:r>
            <a:r>
              <a:rPr lang="en-US" sz="1800" dirty="0"/>
              <a:t> </a:t>
            </a:r>
            <a:r>
              <a:rPr lang="en-US" sz="1800" dirty="0" err="1"/>
              <a:t>att</a:t>
            </a:r>
            <a:r>
              <a:rPr lang="en-US" sz="1800" dirty="0"/>
              <a:t> </a:t>
            </a:r>
            <a:r>
              <a:rPr lang="en-US" sz="1800" dirty="0" err="1"/>
              <a:t>skriva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något</a:t>
            </a:r>
            <a:r>
              <a:rPr lang="en-US" sz="1800" dirty="0"/>
              <a:t> </a:t>
            </a:r>
            <a:r>
              <a:rPr lang="en-US" sz="1800" dirty="0" err="1"/>
              <a:t>på</a:t>
            </a:r>
            <a:r>
              <a:rPr lang="en-US" sz="1800" dirty="0"/>
              <a:t> </a:t>
            </a:r>
            <a:r>
              <a:rPr lang="en-US" sz="1800" dirty="0" err="1"/>
              <a:t>ett</a:t>
            </a:r>
            <a:r>
              <a:rPr lang="en-US" sz="1800" dirty="0"/>
              <a:t> </a:t>
            </a:r>
            <a:r>
              <a:rPr lang="en-US" sz="1800" dirty="0" err="1"/>
              <a:t>snyggt</a:t>
            </a:r>
            <a:r>
              <a:rPr lang="en-US" sz="1800" dirty="0"/>
              <a:t> </a:t>
            </a:r>
            <a:r>
              <a:rPr lang="en-US" sz="1800" dirty="0" err="1"/>
              <a:t>och</a:t>
            </a:r>
            <a:r>
              <a:rPr lang="en-US" sz="1800" dirty="0"/>
              <a:t> </a:t>
            </a:r>
            <a:r>
              <a:rPr lang="en-US" sz="1800" dirty="0" err="1"/>
              <a:t>kontextuellt</a:t>
            </a:r>
            <a:r>
              <a:rPr lang="en-US" sz="1800" dirty="0"/>
              <a:t> </a:t>
            </a:r>
            <a:r>
              <a:rPr lang="en-US" sz="1800" dirty="0" err="1"/>
              <a:t>meningsfullt</a:t>
            </a:r>
            <a:r>
              <a:rPr lang="en-US" sz="1800" dirty="0"/>
              <a:t> </a:t>
            </a:r>
            <a:r>
              <a:rPr lang="en-US" sz="1800" dirty="0" err="1"/>
              <a:t>sätt</a:t>
            </a:r>
            <a:r>
              <a:rPr lang="en-US" sz="1800" dirty="0"/>
              <a:t> </a:t>
            </a:r>
            <a:r>
              <a:rPr lang="en-US" sz="1800" dirty="0" err="1"/>
              <a:t>på</a:t>
            </a:r>
            <a:r>
              <a:rPr lang="en-US" sz="1800" dirty="0"/>
              <a:t> </a:t>
            </a:r>
            <a:r>
              <a:rPr lang="en-US" sz="1800" dirty="0" err="1"/>
              <a:t>hemsidan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-= Cheat sheet =-</a:t>
            </a:r>
          </a:p>
          <a:p>
            <a:pPr marL="0" lv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ng-app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ng-model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ng-bind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ng-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ng-click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{{expression}}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276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Vem är jag?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John Fristedt</a:t>
            </a:r>
          </a:p>
        </p:txBody>
      </p:sp>
    </p:spTree>
    <p:extLst>
      <p:ext uri="{BB962C8B-B14F-4D97-AF65-F5344CB8AC3E}">
        <p14:creationId xmlns:p14="http://schemas.microsoft.com/office/powerpoint/2010/main" val="232838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Vem är jag?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John Fristedt</a:t>
            </a:r>
          </a:p>
          <a:p>
            <a:r>
              <a:rPr lang="sv-SE" dirty="0"/>
              <a:t>Pluggade på </a:t>
            </a:r>
            <a:r>
              <a:rPr lang="sv-SE" dirty="0" err="1"/>
              <a:t>Lernia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9922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Vem är jag?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John Fristedt</a:t>
            </a:r>
          </a:p>
          <a:p>
            <a:r>
              <a:rPr lang="sv-SE" dirty="0"/>
              <a:t>Pluggade på </a:t>
            </a:r>
            <a:r>
              <a:rPr lang="sv-SE" dirty="0" err="1"/>
              <a:t>Lernia</a:t>
            </a:r>
            <a:endParaRPr lang="sv-SE" dirty="0"/>
          </a:p>
          <a:p>
            <a:r>
              <a:rPr lang="sv-SE" dirty="0" err="1"/>
              <a:t>Chas</a:t>
            </a:r>
            <a:r>
              <a:rPr lang="sv-SE" dirty="0"/>
              <a:t> Visual Management</a:t>
            </a:r>
          </a:p>
        </p:txBody>
      </p:sp>
    </p:spTree>
    <p:extLst>
      <p:ext uri="{BB962C8B-B14F-4D97-AF65-F5344CB8AC3E}">
        <p14:creationId xmlns:p14="http://schemas.microsoft.com/office/powerpoint/2010/main" val="81804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Vem är jag?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John Fristedt</a:t>
            </a:r>
          </a:p>
          <a:p>
            <a:r>
              <a:rPr lang="sv-SE" dirty="0"/>
              <a:t>Pluggade på </a:t>
            </a:r>
            <a:r>
              <a:rPr lang="sv-SE" dirty="0" err="1"/>
              <a:t>Lernia</a:t>
            </a:r>
            <a:endParaRPr lang="sv-SE" dirty="0"/>
          </a:p>
          <a:p>
            <a:r>
              <a:rPr lang="sv-SE" dirty="0" err="1"/>
              <a:t>Chas</a:t>
            </a:r>
            <a:r>
              <a:rPr lang="sv-SE" dirty="0"/>
              <a:t> Visual Management</a:t>
            </a:r>
          </a:p>
          <a:p>
            <a:r>
              <a:rPr lang="sv-SE" dirty="0"/>
              <a:t>Mail: </a:t>
            </a:r>
            <a:r>
              <a:rPr lang="sv-SE" u="sng" dirty="0">
                <a:solidFill>
                  <a:srgbClr val="0070C0"/>
                </a:solidFill>
              </a:rPr>
              <a:t>john.fristedt@chas.se</a:t>
            </a:r>
          </a:p>
        </p:txBody>
      </p:sp>
    </p:spTree>
    <p:extLst>
      <p:ext uri="{BB962C8B-B14F-4D97-AF65-F5344CB8AC3E}">
        <p14:creationId xmlns:p14="http://schemas.microsoft.com/office/powerpoint/2010/main" val="105536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Kursens upplägg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Föreläsningar</a:t>
            </a:r>
          </a:p>
          <a:p>
            <a:r>
              <a:rPr lang="sv-SE" dirty="0" err="1"/>
              <a:t>Code-alongs</a:t>
            </a:r>
            <a:r>
              <a:rPr lang="sv-SE" dirty="0"/>
              <a:t>/workshops</a:t>
            </a:r>
          </a:p>
          <a:p>
            <a:r>
              <a:rPr lang="sv-SE" dirty="0"/>
              <a:t>Labbar</a:t>
            </a:r>
            <a:endParaRPr lang="en-US" dirty="0"/>
          </a:p>
          <a:p>
            <a:r>
              <a:rPr lang="sv-SE" dirty="0"/>
              <a:t>Projekt</a:t>
            </a:r>
          </a:p>
        </p:txBody>
      </p:sp>
    </p:spTree>
    <p:extLst>
      <p:ext uri="{BB962C8B-B14F-4D97-AF65-F5344CB8AC3E}">
        <p14:creationId xmlns:p14="http://schemas.microsoft.com/office/powerpoint/2010/main" val="59568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Kursens innehåll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jQuery</a:t>
            </a:r>
            <a:r>
              <a:rPr lang="sv-SE" dirty="0"/>
              <a:t> UI</a:t>
            </a:r>
          </a:p>
          <a:p>
            <a:r>
              <a:rPr lang="sv-SE" dirty="0" err="1"/>
              <a:t>Bootstrap</a:t>
            </a:r>
            <a:endParaRPr lang="sv-SE" dirty="0"/>
          </a:p>
          <a:p>
            <a:r>
              <a:rPr lang="sv-SE" dirty="0" err="1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9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jQuery</a:t>
            </a:r>
            <a:r>
              <a:rPr lang="sv-SE" dirty="0"/>
              <a:t> UI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Bygger på </a:t>
            </a:r>
            <a:r>
              <a:rPr lang="sv-SE" dirty="0" err="1"/>
              <a:t>jQuery</a:t>
            </a:r>
            <a:endParaRPr lang="sv-SE" dirty="0"/>
          </a:p>
          <a:p>
            <a:r>
              <a:rPr lang="sv-SE" dirty="0" err="1"/>
              <a:t>Frontend</a:t>
            </a:r>
            <a:r>
              <a:rPr lang="sv-SE" dirty="0"/>
              <a:t>-bibliotek</a:t>
            </a:r>
          </a:p>
          <a:p>
            <a:r>
              <a:rPr lang="sv-SE" dirty="0"/>
              <a:t>Innehåller diverse komponenter och funktioner:</a:t>
            </a:r>
          </a:p>
          <a:p>
            <a:pPr lvl="1"/>
            <a:r>
              <a:rPr lang="sv-SE" dirty="0"/>
              <a:t>Animationseffekter</a:t>
            </a:r>
          </a:p>
          <a:p>
            <a:pPr lvl="1"/>
            <a:r>
              <a:rPr lang="sv-SE" dirty="0"/>
              <a:t>Grafiska teman</a:t>
            </a:r>
          </a:p>
          <a:p>
            <a:pPr lvl="1"/>
            <a:r>
              <a:rPr lang="sv-SE" dirty="0"/>
              <a:t>GUI </a:t>
            </a:r>
            <a:r>
              <a:rPr lang="sv-SE" dirty="0" err="1"/>
              <a:t>widgets</a:t>
            </a:r>
            <a:endParaRPr lang="sv-SE" dirty="0"/>
          </a:p>
          <a:p>
            <a:pPr lvl="1"/>
            <a:r>
              <a:rPr lang="sv-SE" dirty="0" err="1"/>
              <a:t>Widget</a:t>
            </a:r>
            <a:r>
              <a:rPr lang="sv-SE" dirty="0"/>
              <a:t> </a:t>
            </a:r>
            <a:r>
              <a:rPr lang="sv-SE" dirty="0" err="1"/>
              <a:t>Factory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4551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Bootstrap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/>
              <a:t>Frontend</a:t>
            </a:r>
            <a:r>
              <a:rPr lang="sv-SE" dirty="0"/>
              <a:t>-ramverk</a:t>
            </a:r>
          </a:p>
          <a:p>
            <a:r>
              <a:rPr lang="sv-SE" dirty="0"/>
              <a:t>Består av CSS och JavaScript</a:t>
            </a:r>
          </a:p>
          <a:p>
            <a:r>
              <a:rPr lang="sv-SE" dirty="0"/>
              <a:t>Hjälper till med:</a:t>
            </a:r>
          </a:p>
          <a:p>
            <a:pPr lvl="1"/>
            <a:r>
              <a:rPr lang="sv-SE" dirty="0"/>
              <a:t>Dokumentstruktur</a:t>
            </a:r>
          </a:p>
          <a:p>
            <a:pPr lvl="1"/>
            <a:r>
              <a:rPr lang="sv-SE" dirty="0"/>
              <a:t>Typografi</a:t>
            </a:r>
          </a:p>
          <a:p>
            <a:pPr lvl="1"/>
            <a:r>
              <a:rPr lang="sv-SE" dirty="0" err="1"/>
              <a:t>Responsivitet</a:t>
            </a:r>
            <a:endParaRPr lang="sv-SE" dirty="0"/>
          </a:p>
          <a:p>
            <a:pPr lvl="1"/>
            <a:r>
              <a:rPr lang="sv-SE" dirty="0"/>
              <a:t>Med mera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31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902</TotalTime>
  <Words>206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Corbel</vt:lpstr>
      <vt:lpstr>Parallax</vt:lpstr>
      <vt:lpstr>Frontend</vt:lpstr>
      <vt:lpstr>Vem är jag?</vt:lpstr>
      <vt:lpstr>Vem är jag?</vt:lpstr>
      <vt:lpstr>Vem är jag?</vt:lpstr>
      <vt:lpstr>Vem är jag?</vt:lpstr>
      <vt:lpstr>Kursens upplägg</vt:lpstr>
      <vt:lpstr>Kursens innehåll</vt:lpstr>
      <vt:lpstr>jQuery UI</vt:lpstr>
      <vt:lpstr>Bootstrap</vt:lpstr>
      <vt:lpstr>AngularJS</vt:lpstr>
      <vt:lpstr>Sammanfattning</vt:lpstr>
      <vt:lpstr>Code-Along!</vt:lpstr>
      <vt:lpstr>Labb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</dc:title>
  <dc:creator>admin</dc:creator>
  <cp:lastModifiedBy>John</cp:lastModifiedBy>
  <cp:revision>34</cp:revision>
  <dcterms:created xsi:type="dcterms:W3CDTF">2016-08-26T14:15:56Z</dcterms:created>
  <dcterms:modified xsi:type="dcterms:W3CDTF">2016-09-18T20:42:41Z</dcterms:modified>
</cp:coreProperties>
</file>