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7" r:id="rId3"/>
    <p:sldId id="262" r:id="rId4"/>
    <p:sldId id="264" r:id="rId5"/>
    <p:sldId id="259" r:id="rId6"/>
    <p:sldId id="257" r:id="rId7"/>
    <p:sldId id="260" r:id="rId8"/>
    <p:sldId id="263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100175/Model-View-ViewModel-MVVM-Explain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MVVM, MVP och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MVC i </a:t>
            </a:r>
            <a:r>
              <a:rPr lang="sv-SE" dirty="0" err="1"/>
              <a:t>AngularJS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876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Code-Along!</a:t>
            </a:r>
          </a:p>
        </p:txBody>
      </p:sp>
    </p:spTree>
    <p:extLst>
      <p:ext uri="{BB962C8B-B14F-4D97-AF65-F5344CB8AC3E}">
        <p14:creationId xmlns:p14="http://schemas.microsoft.com/office/powerpoint/2010/main" val="19980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Bygg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hemsida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AngularJS app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controller.</a:t>
            </a:r>
          </a:p>
          <a:p>
            <a:r>
              <a:rPr lang="en-GB" dirty="0" err="1"/>
              <a:t>Lägg</a:t>
            </a:r>
            <a:r>
              <a:rPr lang="en-GB" dirty="0"/>
              <a:t> till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formulär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, till </a:t>
            </a:r>
            <a:r>
              <a:rPr lang="en-GB" dirty="0" err="1"/>
              <a:t>exempel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/>
              <a:t>produkt</a:t>
            </a:r>
            <a:endParaRPr lang="en-GB" dirty="0"/>
          </a:p>
          <a:p>
            <a:r>
              <a:rPr lang="en-GB" dirty="0" err="1"/>
              <a:t>Formuläret</a:t>
            </a:r>
            <a:r>
              <a:rPr lang="en-GB" dirty="0"/>
              <a:t> ska ha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knapp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sparar</a:t>
            </a:r>
            <a:r>
              <a:rPr lang="en-GB" dirty="0"/>
              <a:t> </a:t>
            </a:r>
            <a:r>
              <a:rPr lang="en-GB" dirty="0" err="1"/>
              <a:t>objektet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array</a:t>
            </a:r>
          </a:p>
          <a:p>
            <a:r>
              <a:rPr lang="en-GB" dirty="0"/>
              <a:t>Information om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sparade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 ska </a:t>
            </a:r>
            <a:r>
              <a:rPr lang="en-GB" dirty="0" err="1"/>
              <a:t>renderas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vyn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MVVM, MVP och MVC är arkitekturmönster</a:t>
            </a:r>
          </a:p>
          <a:p>
            <a:r>
              <a:rPr lang="sv-SE" dirty="0"/>
              <a:t>Bestämmer hur man strukturerar program som implementerar användargränssnitt</a:t>
            </a:r>
          </a:p>
          <a:p>
            <a:r>
              <a:rPr lang="sv-SE" dirty="0"/>
              <a:t>En generell lösning på vanligt återkommande problem inom mjukvaruutveckling</a:t>
            </a:r>
          </a:p>
        </p:txBody>
      </p:sp>
    </p:spTree>
    <p:extLst>
      <p:ext uri="{BB962C8B-B14F-4D97-AF65-F5344CB8AC3E}">
        <p14:creationId xmlns:p14="http://schemas.microsoft.com/office/powerpoint/2010/main" val="1538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02920"/>
            <a:ext cx="10018713" cy="793143"/>
          </a:xfrm>
        </p:spPr>
        <p:txBody>
          <a:bodyPr>
            <a:normAutofit/>
          </a:bodyPr>
          <a:lstStyle/>
          <a:p>
            <a:r>
              <a:rPr lang="en-GB" dirty="0"/>
              <a:t>MVVM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296063"/>
            <a:ext cx="6117136" cy="511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/>
              <a:t>Står för </a:t>
            </a:r>
            <a:r>
              <a:rPr lang="sv-SE" dirty="0" err="1"/>
              <a:t>Model-View-ViewModel</a:t>
            </a:r>
            <a:r>
              <a:rPr lang="sv-SE" dirty="0"/>
              <a:t> eller </a:t>
            </a:r>
            <a:r>
              <a:rPr lang="sv-SE" dirty="0" err="1"/>
              <a:t>Model</a:t>
            </a:r>
            <a:r>
              <a:rPr lang="sv-SE" dirty="0"/>
              <a:t>-</a:t>
            </a:r>
            <a:r>
              <a:rPr lang="sv-SE" dirty="0" err="1"/>
              <a:t>View</a:t>
            </a:r>
            <a:r>
              <a:rPr lang="sv-SE" dirty="0"/>
              <a:t>-Binder utanför Microsoft miljöer</a:t>
            </a:r>
            <a:endParaRPr lang="en-GB" b="1" dirty="0"/>
          </a:p>
          <a:p>
            <a:r>
              <a:rPr lang="en-GB" b="1" dirty="0"/>
              <a:t>Model</a:t>
            </a:r>
          </a:p>
          <a:p>
            <a:pPr lvl="1"/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vara</a:t>
            </a:r>
            <a:r>
              <a:rPr lang="en-GB" dirty="0"/>
              <a:t> </a:t>
            </a:r>
            <a:r>
              <a:rPr lang="en-GB" dirty="0" err="1"/>
              <a:t>antingen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modell-objekt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data-access lager</a:t>
            </a:r>
          </a:p>
          <a:p>
            <a:r>
              <a:rPr lang="en-GB" b="1" dirty="0"/>
              <a:t>View</a:t>
            </a:r>
          </a:p>
          <a:p>
            <a:pPr lvl="1"/>
            <a:r>
              <a:rPr lang="en-GB" dirty="0" err="1"/>
              <a:t>Innehåller</a:t>
            </a:r>
            <a:r>
              <a:rPr lang="en-GB" dirty="0"/>
              <a:t> layout, </a:t>
            </a:r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utseende</a:t>
            </a:r>
            <a:r>
              <a:rPr lang="en-GB" dirty="0"/>
              <a:t> (</a:t>
            </a:r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användaren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skärmen</a:t>
            </a:r>
            <a:r>
              <a:rPr lang="en-GB" dirty="0"/>
              <a:t>), precis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MVC </a:t>
            </a:r>
            <a:r>
              <a:rPr lang="en-GB" dirty="0" err="1"/>
              <a:t>och</a:t>
            </a:r>
            <a:r>
              <a:rPr lang="en-GB" dirty="0"/>
              <a:t> MVP</a:t>
            </a:r>
          </a:p>
          <a:p>
            <a:r>
              <a:rPr lang="en-GB" b="1" dirty="0"/>
              <a:t>View Model</a:t>
            </a:r>
          </a:p>
          <a:p>
            <a:pPr lvl="1"/>
            <a:r>
              <a:rPr lang="en-GB" dirty="0"/>
              <a:t>Till </a:t>
            </a:r>
            <a:r>
              <a:rPr lang="en-GB" dirty="0" err="1"/>
              <a:t>skillnad</a:t>
            </a:r>
            <a:r>
              <a:rPr lang="en-GB" dirty="0"/>
              <a:t> </a:t>
            </a:r>
            <a:r>
              <a:rPr lang="en-GB" dirty="0" err="1"/>
              <a:t>från</a:t>
            </a:r>
            <a:r>
              <a:rPr lang="en-GB" dirty="0"/>
              <a:t> controllers </a:t>
            </a:r>
            <a:r>
              <a:rPr lang="en-GB" dirty="0" err="1"/>
              <a:t>och</a:t>
            </a:r>
            <a:r>
              <a:rPr lang="en-GB" dirty="0"/>
              <a:t> presenters </a:t>
            </a:r>
            <a:r>
              <a:rPr lang="en-GB" dirty="0" err="1"/>
              <a:t>har</a:t>
            </a:r>
            <a:r>
              <a:rPr lang="en-GB" dirty="0"/>
              <a:t> den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kallad</a:t>
            </a:r>
            <a:r>
              <a:rPr lang="en-GB" dirty="0"/>
              <a:t> </a:t>
            </a:r>
            <a:r>
              <a:rPr lang="en-GB" i="1" dirty="0"/>
              <a:t>binder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ses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modellens</a:t>
            </a:r>
            <a:r>
              <a:rPr lang="en-GB" dirty="0"/>
              <a:t> state </a:t>
            </a:r>
            <a:r>
              <a:rPr lang="en-GB" b="1" dirty="0"/>
              <a:t>Binder</a:t>
            </a:r>
          </a:p>
          <a:p>
            <a:pPr lvl="1"/>
            <a:r>
              <a:rPr lang="en-GB" dirty="0" err="1"/>
              <a:t>Hanterar</a:t>
            </a:r>
            <a:r>
              <a:rPr lang="en-GB" dirty="0"/>
              <a:t> </a:t>
            </a:r>
            <a:r>
              <a:rPr lang="en-GB" dirty="0" err="1"/>
              <a:t>databindning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synkroniserar</a:t>
            </a:r>
            <a:r>
              <a:rPr lang="en-GB" dirty="0"/>
              <a:t> </a:t>
            </a:r>
            <a:r>
              <a:rPr lang="en-GB" dirty="0" err="1"/>
              <a:t>datan</a:t>
            </a:r>
            <a:r>
              <a:rPr lang="en-GB" dirty="0"/>
              <a:t> I </a:t>
            </a:r>
            <a:r>
              <a:rPr lang="en-GB" dirty="0" err="1"/>
              <a:t>modellen</a:t>
            </a:r>
            <a:r>
              <a:rPr lang="en-GB" dirty="0"/>
              <a:t> med </a:t>
            </a:r>
            <a:r>
              <a:rPr lang="en-GB" dirty="0" err="1"/>
              <a:t>innehållet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vyn</a:t>
            </a:r>
            <a:endParaRPr lang="en-GB" dirty="0"/>
          </a:p>
        </p:txBody>
      </p:sp>
      <p:pic>
        <p:nvPicPr>
          <p:cNvPr id="4" name="Picture 2" descr="Hh848246.1AFE20BAB0052F5AB0FC400BF3B6F3F7(en-us,PandP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4" y="1296063"/>
            <a:ext cx="3867150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3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MVVM-</a:t>
            </a:r>
            <a:r>
              <a:rPr lang="en-GB" dirty="0" err="1"/>
              <a:t>ramverk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Presentation Foundation (WPF)</a:t>
            </a:r>
          </a:p>
          <a:p>
            <a:r>
              <a:rPr lang="en-GB" dirty="0"/>
              <a:t>Silverlight</a:t>
            </a:r>
          </a:p>
          <a:p>
            <a:r>
              <a:rPr lang="en-GB" dirty="0" err="1"/>
              <a:t>Läs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http://www.codeproject.com/Articles/100175/Model-View-ViewModel-MVVM-Explained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6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0607"/>
          </a:xfrm>
        </p:spPr>
        <p:txBody>
          <a:bodyPr/>
          <a:lstStyle/>
          <a:p>
            <a:r>
              <a:rPr lang="sv-SE" dirty="0"/>
              <a:t>MVP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84310" y="1566407"/>
            <a:ext cx="6125615" cy="4224793"/>
          </a:xfrm>
        </p:spPr>
        <p:txBody>
          <a:bodyPr>
            <a:normAutofit/>
          </a:bodyPr>
          <a:lstStyle/>
          <a:p>
            <a:r>
              <a:rPr lang="sv-SE" dirty="0"/>
              <a:t>Står för </a:t>
            </a:r>
            <a:r>
              <a:rPr lang="sv-SE" dirty="0" err="1"/>
              <a:t>Model</a:t>
            </a:r>
            <a:r>
              <a:rPr lang="sv-SE" dirty="0"/>
              <a:t>-</a:t>
            </a:r>
            <a:r>
              <a:rPr lang="sv-SE" dirty="0" err="1"/>
              <a:t>View</a:t>
            </a:r>
            <a:r>
              <a:rPr lang="sv-SE" dirty="0"/>
              <a:t>-Presenter</a:t>
            </a:r>
          </a:p>
          <a:p>
            <a:pPr lvl="1"/>
            <a:r>
              <a:rPr lang="sv-SE" b="1" dirty="0" err="1"/>
              <a:t>View</a:t>
            </a:r>
            <a:r>
              <a:rPr lang="sv-SE" b="1" dirty="0"/>
              <a:t>: </a:t>
            </a:r>
            <a:r>
              <a:rPr lang="sv-SE" dirty="0"/>
              <a:t>Presenterar modelldata och skickar användarinput till </a:t>
            </a:r>
            <a:r>
              <a:rPr lang="sv-SE" dirty="0" err="1"/>
              <a:t>presentern</a:t>
            </a:r>
            <a:endParaRPr lang="sv-SE" dirty="0"/>
          </a:p>
          <a:p>
            <a:pPr lvl="1"/>
            <a:r>
              <a:rPr lang="sv-SE" b="1" dirty="0"/>
              <a:t>Presenter:</a:t>
            </a:r>
            <a:r>
              <a:rPr lang="sv-SE" dirty="0"/>
              <a:t> Agerar mot </a:t>
            </a:r>
            <a:r>
              <a:rPr lang="sv-SE" dirty="0" err="1"/>
              <a:t>view</a:t>
            </a:r>
            <a:r>
              <a:rPr lang="sv-SE" dirty="0"/>
              <a:t> och </a:t>
            </a:r>
            <a:r>
              <a:rPr lang="sv-SE" dirty="0" err="1"/>
              <a:t>models</a:t>
            </a:r>
            <a:r>
              <a:rPr lang="sv-SE" dirty="0"/>
              <a:t>, hämtar data från modeller och formaterar för uppvisning</a:t>
            </a:r>
            <a:endParaRPr lang="sv-SE" b="1" dirty="0"/>
          </a:p>
          <a:p>
            <a:pPr lvl="1"/>
            <a:r>
              <a:rPr lang="sv-SE" b="1" dirty="0" err="1"/>
              <a:t>Model</a:t>
            </a:r>
            <a:r>
              <a:rPr lang="sv-SE" b="1" dirty="0"/>
              <a:t>: </a:t>
            </a:r>
            <a:r>
              <a:rPr lang="sv-SE" dirty="0"/>
              <a:t>Definierar </a:t>
            </a:r>
            <a:r>
              <a:rPr lang="sv-SE" dirty="0" err="1"/>
              <a:t>datan</a:t>
            </a:r>
            <a:r>
              <a:rPr lang="sv-SE" dirty="0"/>
              <a:t> som ska synas i användargränssnittet</a:t>
            </a:r>
            <a:endParaRPr lang="sv-SE" b="1" dirty="0"/>
          </a:p>
          <a:p>
            <a:r>
              <a:rPr lang="en-US" dirty="0" err="1"/>
              <a:t>Baserad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likheter</a:t>
            </a:r>
            <a:r>
              <a:rPr lang="en-US" dirty="0"/>
              <a:t> med MVC</a:t>
            </a:r>
          </a:p>
          <a:p>
            <a:r>
              <a:rPr lang="en-US" dirty="0" err="1"/>
              <a:t>Exempel</a:t>
            </a:r>
            <a:r>
              <a:rPr lang="en-US" dirty="0"/>
              <a:t>: Web Forms, WinForms, Swing</a:t>
            </a:r>
            <a:endParaRPr lang="sv-SE" dirty="0"/>
          </a:p>
        </p:txBody>
      </p:sp>
      <p:pic>
        <p:nvPicPr>
          <p:cNvPr id="2050" name="Picture 2" descr="https://upload.wikimedia.org/wikipedia/commons/d/dc/Model_View_Presenter_GUI_Design_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638" y="1566407"/>
            <a:ext cx="3348386" cy="229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8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MVC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347107" y="1896971"/>
            <a:ext cx="5780314" cy="4367622"/>
          </a:xfrm>
        </p:spPr>
        <p:txBody>
          <a:bodyPr/>
          <a:lstStyle/>
          <a:p>
            <a:r>
              <a:rPr lang="sv-SE" dirty="0"/>
              <a:t>Står för </a:t>
            </a:r>
            <a:r>
              <a:rPr lang="sv-SE" dirty="0" err="1"/>
              <a:t>Model</a:t>
            </a:r>
            <a:r>
              <a:rPr lang="sv-SE" dirty="0"/>
              <a:t>-</a:t>
            </a:r>
            <a:r>
              <a:rPr lang="sv-SE" dirty="0" err="1"/>
              <a:t>View</a:t>
            </a:r>
            <a:r>
              <a:rPr lang="sv-SE" dirty="0"/>
              <a:t>-Controller</a:t>
            </a:r>
          </a:p>
          <a:p>
            <a:r>
              <a:rPr lang="sv-SE" dirty="0"/>
              <a:t>Arkitekturmönster för användargränssnitt</a:t>
            </a:r>
          </a:p>
          <a:p>
            <a:endParaRPr lang="sv-SE" dirty="0"/>
          </a:p>
        </p:txBody>
      </p:sp>
      <p:pic>
        <p:nvPicPr>
          <p:cNvPr id="1028" name="Picture 4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21" y="1733549"/>
            <a:ext cx="4375602" cy="481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MVC med </a:t>
            </a:r>
            <a:r>
              <a:rPr lang="sv-SE" dirty="0" err="1"/>
              <a:t>AngularJS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Views</a:t>
            </a:r>
            <a:r>
              <a:rPr lang="sv-SE" dirty="0"/>
              <a:t> definieras med HTML-templates (mallar)</a:t>
            </a:r>
          </a:p>
          <a:p>
            <a:r>
              <a:rPr lang="sv-SE" dirty="0"/>
              <a:t>Varje controller binds till en </a:t>
            </a:r>
            <a:r>
              <a:rPr lang="sv-SE" dirty="0" err="1"/>
              <a:t>view</a:t>
            </a:r>
            <a:endParaRPr lang="sv-SE" dirty="0"/>
          </a:p>
          <a:p>
            <a:r>
              <a:rPr lang="sv-SE" dirty="0"/>
              <a:t>Modell-data binds till en </a:t>
            </a:r>
            <a:r>
              <a:rPr lang="sv-SE" dirty="0" err="1"/>
              <a:t>view</a:t>
            </a:r>
            <a:r>
              <a:rPr lang="sv-SE" dirty="0"/>
              <a:t> genom controllerns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6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MVC-</a:t>
            </a:r>
            <a:r>
              <a:rPr lang="en-GB" dirty="0" err="1"/>
              <a:t>ramverk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ASP.NET MVC</a:t>
            </a:r>
          </a:p>
          <a:p>
            <a:r>
              <a:rPr lang="en-GB" dirty="0"/>
              <a:t>AngularJS</a:t>
            </a:r>
          </a:p>
        </p:txBody>
      </p:sp>
    </p:spTree>
    <p:extLst>
      <p:ext uri="{BB962C8B-B14F-4D97-AF65-F5344CB8AC3E}">
        <p14:creationId xmlns:p14="http://schemas.microsoft.com/office/powerpoint/2010/main" val="343610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Skillnader</a:t>
            </a:r>
            <a:r>
              <a:rPr lang="en-GB" dirty="0"/>
              <a:t> </a:t>
            </a:r>
            <a:r>
              <a:rPr lang="en-GB" dirty="0" err="1"/>
              <a:t>mellan</a:t>
            </a:r>
            <a:r>
              <a:rPr lang="en-GB" dirty="0"/>
              <a:t> MVC </a:t>
            </a:r>
            <a:r>
              <a:rPr lang="en-GB" dirty="0" err="1"/>
              <a:t>och</a:t>
            </a:r>
            <a:r>
              <a:rPr lang="en-GB" dirty="0"/>
              <a:t>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9821"/>
            <a:ext cx="10018713" cy="3988241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MVP</a:t>
            </a:r>
          </a:p>
          <a:p>
            <a:pPr lvl="1"/>
            <a:r>
              <a:rPr lang="en-GB" dirty="0" err="1"/>
              <a:t>Presentern</a:t>
            </a:r>
            <a:r>
              <a:rPr lang="en-GB" dirty="0"/>
              <a:t> </a:t>
            </a:r>
            <a:r>
              <a:rPr lang="en-GB" dirty="0" err="1"/>
              <a:t>innehåller</a:t>
            </a:r>
            <a:r>
              <a:rPr lang="en-GB" dirty="0"/>
              <a:t> business-</a:t>
            </a:r>
            <a:r>
              <a:rPr lang="en-GB" dirty="0" err="1"/>
              <a:t>logiken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view</a:t>
            </a:r>
          </a:p>
          <a:p>
            <a:pPr lvl="1"/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anrop</a:t>
            </a:r>
            <a:r>
              <a:rPr lang="en-GB" dirty="0"/>
              <a:t> </a:t>
            </a:r>
            <a:r>
              <a:rPr lang="en-GB" dirty="0" err="1"/>
              <a:t>från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view </a:t>
            </a:r>
            <a:r>
              <a:rPr lang="en-GB" dirty="0" err="1"/>
              <a:t>delegeras</a:t>
            </a:r>
            <a:r>
              <a:rPr lang="en-GB" dirty="0"/>
              <a:t> </a:t>
            </a:r>
            <a:r>
              <a:rPr lang="en-GB" dirty="0" err="1"/>
              <a:t>direkt</a:t>
            </a:r>
            <a:r>
              <a:rPr lang="en-GB" dirty="0"/>
              <a:t> till </a:t>
            </a:r>
            <a:r>
              <a:rPr lang="en-GB" dirty="0" err="1"/>
              <a:t>presentern</a:t>
            </a:r>
            <a:endParaRPr lang="en-GB" dirty="0"/>
          </a:p>
          <a:p>
            <a:pPr lvl="1"/>
            <a:r>
              <a:rPr lang="en-GB" dirty="0" err="1"/>
              <a:t>Presentern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direkt</a:t>
            </a:r>
            <a:r>
              <a:rPr lang="en-GB" dirty="0"/>
              <a:t> </a:t>
            </a:r>
            <a:r>
              <a:rPr lang="en-GB" dirty="0" err="1"/>
              <a:t>kopplad</a:t>
            </a:r>
            <a:r>
              <a:rPr lang="en-GB" dirty="0"/>
              <a:t> till </a:t>
            </a:r>
            <a:r>
              <a:rPr lang="en-GB" dirty="0" err="1"/>
              <a:t>en</a:t>
            </a:r>
            <a:r>
              <a:rPr lang="en-GB" dirty="0"/>
              <a:t> view, 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sker</a:t>
            </a:r>
            <a:r>
              <a:rPr lang="en-GB" dirty="0"/>
              <a:t> </a:t>
            </a:r>
            <a:r>
              <a:rPr lang="en-GB" dirty="0" err="1"/>
              <a:t>genom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interface</a:t>
            </a:r>
          </a:p>
          <a:p>
            <a:pPr lvl="1"/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sker</a:t>
            </a:r>
            <a:r>
              <a:rPr lang="en-GB" dirty="0"/>
              <a:t> </a:t>
            </a:r>
            <a:r>
              <a:rPr lang="en-GB" dirty="0" err="1"/>
              <a:t>mycket</a:t>
            </a:r>
            <a:r>
              <a:rPr lang="en-GB" dirty="0"/>
              <a:t> </a:t>
            </a:r>
            <a:r>
              <a:rPr lang="en-GB" dirty="0" err="1"/>
              <a:t>två-vägs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callbacks</a:t>
            </a:r>
            <a:endParaRPr lang="en-GB" dirty="0"/>
          </a:p>
          <a:p>
            <a:r>
              <a:rPr lang="en-GB" b="1" dirty="0"/>
              <a:t>MVC</a:t>
            </a:r>
          </a:p>
          <a:p>
            <a:pPr lvl="1"/>
            <a:r>
              <a:rPr lang="en-GB" dirty="0" err="1"/>
              <a:t>Controllern</a:t>
            </a:r>
            <a:r>
              <a:rPr lang="en-GB" dirty="0"/>
              <a:t> </a:t>
            </a:r>
            <a:r>
              <a:rPr lang="en-GB" dirty="0" err="1"/>
              <a:t>ansvarar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vilken</a:t>
            </a:r>
            <a:r>
              <a:rPr lang="en-GB" dirty="0"/>
              <a:t> view </a:t>
            </a:r>
            <a:r>
              <a:rPr lang="en-GB" dirty="0" err="1"/>
              <a:t>som</a:t>
            </a:r>
            <a:r>
              <a:rPr lang="en-GB" dirty="0"/>
              <a:t> ska visas </a:t>
            </a:r>
            <a:r>
              <a:rPr lang="en-GB" dirty="0" err="1"/>
              <a:t>upp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svar</a:t>
            </a:r>
            <a:r>
              <a:rPr lang="en-GB" dirty="0"/>
              <a:t> </a:t>
            </a:r>
            <a:r>
              <a:rPr lang="en-GB" dirty="0" err="1"/>
              <a:t>när</a:t>
            </a:r>
            <a:r>
              <a:rPr lang="en-GB" dirty="0"/>
              <a:t> </a:t>
            </a:r>
            <a:r>
              <a:rPr lang="en-GB" dirty="0" err="1"/>
              <a:t>vissa</a:t>
            </a:r>
            <a:r>
              <a:rPr lang="en-GB" dirty="0"/>
              <a:t> </a:t>
            </a:r>
            <a:r>
              <a:rPr lang="en-GB" i="1" dirty="0"/>
              <a:t>actions</a:t>
            </a:r>
            <a:r>
              <a:rPr lang="en-GB" dirty="0"/>
              <a:t> </a:t>
            </a:r>
            <a:r>
              <a:rPr lang="en-GB" dirty="0" err="1"/>
              <a:t>kallas</a:t>
            </a:r>
            <a:endParaRPr lang="en-GB" dirty="0"/>
          </a:p>
          <a:p>
            <a:pPr lvl="2"/>
            <a:r>
              <a:rPr lang="en-GB" dirty="0"/>
              <a:t>I MVP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Action </a:t>
            </a:r>
            <a:r>
              <a:rPr lang="en-GB" dirty="0" err="1"/>
              <a:t>genom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view till </a:t>
            </a:r>
            <a:r>
              <a:rPr lang="en-GB" dirty="0" err="1"/>
              <a:t>Presentern</a:t>
            </a:r>
            <a:endParaRPr lang="en-GB" dirty="0"/>
          </a:p>
          <a:p>
            <a:pPr lvl="2"/>
            <a:r>
              <a:rPr lang="en-GB" dirty="0"/>
              <a:t>I MVC </a:t>
            </a:r>
            <a:r>
              <a:rPr lang="en-GB" dirty="0" err="1"/>
              <a:t>invokerar</a:t>
            </a:r>
            <a:r>
              <a:rPr lang="en-GB" dirty="0"/>
              <a:t> </a:t>
            </a:r>
            <a:r>
              <a:rPr lang="en-GB" dirty="0" err="1"/>
              <a:t>varje</a:t>
            </a:r>
            <a:r>
              <a:rPr lang="en-GB" dirty="0"/>
              <a:t> handling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anrop</a:t>
            </a:r>
            <a:r>
              <a:rPr lang="en-GB" dirty="0"/>
              <a:t> till </a:t>
            </a:r>
            <a:r>
              <a:rPr lang="en-GB" dirty="0" err="1"/>
              <a:t>en</a:t>
            </a:r>
            <a:r>
              <a:rPr lang="en-GB" dirty="0"/>
              <a:t> Controller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Action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Controllern</a:t>
            </a:r>
            <a:endParaRPr lang="en-GB" dirty="0"/>
          </a:p>
          <a:p>
            <a:pPr lvl="1"/>
            <a:r>
              <a:rPr lang="en-GB" dirty="0" err="1"/>
              <a:t>När</a:t>
            </a:r>
            <a:r>
              <a:rPr lang="en-GB" dirty="0"/>
              <a:t> </a:t>
            </a:r>
            <a:r>
              <a:rPr lang="en-GB" dirty="0" err="1"/>
              <a:t>Controllern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kört</a:t>
            </a:r>
            <a:r>
              <a:rPr lang="en-GB" dirty="0"/>
              <a:t> sin Action </a:t>
            </a:r>
            <a:r>
              <a:rPr lang="en-GB" dirty="0" err="1"/>
              <a:t>returnerar</a:t>
            </a:r>
            <a:r>
              <a:rPr lang="en-GB" dirty="0"/>
              <a:t> den </a:t>
            </a:r>
            <a:r>
              <a:rPr lang="en-GB" dirty="0" err="1"/>
              <a:t>en</a:t>
            </a:r>
            <a:r>
              <a:rPr lang="en-GB" dirty="0"/>
              <a:t> View</a:t>
            </a:r>
          </a:p>
          <a:p>
            <a:pPr lvl="1"/>
            <a:r>
              <a:rPr lang="en-GB" dirty="0"/>
              <a:t>I MVC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varje</a:t>
            </a:r>
            <a:r>
              <a:rPr lang="en-GB" dirty="0"/>
              <a:t> View </a:t>
            </a:r>
            <a:r>
              <a:rPr lang="en-GB" i="1" dirty="0"/>
              <a:t>stateless</a:t>
            </a:r>
            <a:r>
              <a:rPr lang="en-GB" dirty="0"/>
              <a:t>, den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alltså</a:t>
            </a:r>
            <a:r>
              <a:rPr lang="en-GB" dirty="0"/>
              <a:t>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kopplad</a:t>
            </a:r>
            <a:r>
              <a:rPr lang="en-GB" dirty="0"/>
              <a:t> till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utan</a:t>
            </a:r>
            <a:r>
              <a:rPr lang="en-GB" dirty="0"/>
              <a:t> </a:t>
            </a:r>
            <a:r>
              <a:rPr lang="en-GB" dirty="0" err="1"/>
              <a:t>renderar</a:t>
            </a:r>
            <a:r>
              <a:rPr lang="en-GB" dirty="0"/>
              <a:t> </a:t>
            </a:r>
            <a:r>
              <a:rPr lang="en-GB" dirty="0" err="1"/>
              <a:t>endast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från</a:t>
            </a:r>
            <a:r>
              <a:rPr lang="en-GB" dirty="0"/>
              <a:t> </a:t>
            </a:r>
            <a:r>
              <a:rPr lang="en-GB" dirty="0" err="1"/>
              <a:t>Controllern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09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769</TotalTime>
  <Words>374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Parallax</vt:lpstr>
      <vt:lpstr>MVVM, MVP och MVC</vt:lpstr>
      <vt:lpstr>What is?</vt:lpstr>
      <vt:lpstr>MVVM</vt:lpstr>
      <vt:lpstr>Exempel på MVVM-ramverk</vt:lpstr>
      <vt:lpstr>MVP</vt:lpstr>
      <vt:lpstr>MVC</vt:lpstr>
      <vt:lpstr>MVC med AngularJS</vt:lpstr>
      <vt:lpstr>Exempel på MVC-ramverk</vt:lpstr>
      <vt:lpstr>Skillnader mellan MVC och MVP</vt:lpstr>
      <vt:lpstr>Code-Along!</vt:lpstr>
      <vt:lpstr>Labb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admin</dc:creator>
  <cp:lastModifiedBy>John</cp:lastModifiedBy>
  <cp:revision>87</cp:revision>
  <dcterms:created xsi:type="dcterms:W3CDTF">2016-08-29T11:34:45Z</dcterms:created>
  <dcterms:modified xsi:type="dcterms:W3CDTF">2016-09-19T09:22:37Z</dcterms:modified>
</cp:coreProperties>
</file>