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B22"/>
    <a:srgbClr val="11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.Sulthan Hadi" userId="5780167080573c55" providerId="LiveId" clId="{D893E4F7-D400-493B-B5D4-CC81DC74357D}"/>
    <pc:docChg chg="undo custSel addSld modSld sldOrd">
      <pc:chgData name="R.Sulthan Hadi" userId="5780167080573c55" providerId="LiveId" clId="{D893E4F7-D400-493B-B5D4-CC81DC74357D}" dt="2022-09-10T03:48:09.977" v="1894" actId="1076"/>
      <pc:docMkLst>
        <pc:docMk/>
      </pc:docMkLst>
      <pc:sldChg chg="addSp modSp new mod modTransition setBg">
        <pc:chgData name="R.Sulthan Hadi" userId="5780167080573c55" providerId="LiveId" clId="{D893E4F7-D400-493B-B5D4-CC81DC74357D}" dt="2022-09-10T03:23:23.260" v="1194"/>
        <pc:sldMkLst>
          <pc:docMk/>
          <pc:sldMk cId="322560954" sldId="256"/>
        </pc:sldMkLst>
        <pc:spChg chg="mod">
          <ac:chgData name="R.Sulthan Hadi" userId="5780167080573c55" providerId="LiveId" clId="{D893E4F7-D400-493B-B5D4-CC81DC74357D}" dt="2022-09-09T14:47:52.420" v="167" actId="207"/>
          <ac:spMkLst>
            <pc:docMk/>
            <pc:sldMk cId="322560954" sldId="256"/>
            <ac:spMk id="2" creationId="{3A6A0306-6D3E-B5BA-1915-6C0A875AA1D7}"/>
          </ac:spMkLst>
        </pc:spChg>
        <pc:spChg chg="mod">
          <ac:chgData name="R.Sulthan Hadi" userId="5780167080573c55" providerId="LiveId" clId="{D893E4F7-D400-493B-B5D4-CC81DC74357D}" dt="2022-09-09T14:47:44.434" v="166" actId="2711"/>
          <ac:spMkLst>
            <pc:docMk/>
            <pc:sldMk cId="322560954" sldId="256"/>
            <ac:spMk id="3" creationId="{D8C45E70-0137-0B4B-0E8B-A9D0E0299512}"/>
          </ac:spMkLst>
        </pc:spChg>
        <pc:cxnChg chg="add mod">
          <ac:chgData name="R.Sulthan Hadi" userId="5780167080573c55" providerId="LiveId" clId="{D893E4F7-D400-493B-B5D4-CC81DC74357D}" dt="2022-09-10T01:01:49.511" v="325" actId="1076"/>
          <ac:cxnSpMkLst>
            <pc:docMk/>
            <pc:sldMk cId="322560954" sldId="256"/>
            <ac:cxnSpMk id="5" creationId="{CBD83F9B-2EE7-6BC3-AB1C-85B9366EF87F}"/>
          </ac:cxnSpMkLst>
        </pc:cxnChg>
      </pc:sldChg>
      <pc:sldChg chg="addSp delSp modSp add mod modTransition setBg">
        <pc:chgData name="R.Sulthan Hadi" userId="5780167080573c55" providerId="LiveId" clId="{D893E4F7-D400-493B-B5D4-CC81DC74357D}" dt="2022-09-10T01:19:48.045" v="613"/>
        <pc:sldMkLst>
          <pc:docMk/>
          <pc:sldMk cId="1105826975" sldId="257"/>
        </pc:sldMkLst>
        <pc:spChg chg="mod">
          <ac:chgData name="R.Sulthan Hadi" userId="5780167080573c55" providerId="LiveId" clId="{D893E4F7-D400-493B-B5D4-CC81DC74357D}" dt="2022-09-09T14:47:31.676" v="164" actId="2711"/>
          <ac:spMkLst>
            <pc:docMk/>
            <pc:sldMk cId="1105826975" sldId="257"/>
            <ac:spMk id="2" creationId="{3A6A0306-6D3E-B5BA-1915-6C0A875AA1D7}"/>
          </ac:spMkLst>
        </pc:spChg>
        <pc:spChg chg="del">
          <ac:chgData name="R.Sulthan Hadi" userId="5780167080573c55" providerId="LiveId" clId="{D893E4F7-D400-493B-B5D4-CC81DC74357D}" dt="2022-09-09T13:25:25.727" v="65" actId="478"/>
          <ac:spMkLst>
            <pc:docMk/>
            <pc:sldMk cId="1105826975" sldId="257"/>
            <ac:spMk id="3" creationId="{D8C45E70-0137-0B4B-0E8B-A9D0E0299512}"/>
          </ac:spMkLst>
        </pc:spChg>
        <pc:spChg chg="add del mod">
          <ac:chgData name="R.Sulthan Hadi" userId="5780167080573c55" providerId="LiveId" clId="{D893E4F7-D400-493B-B5D4-CC81DC74357D}" dt="2022-09-09T13:25:28.738" v="66" actId="478"/>
          <ac:spMkLst>
            <pc:docMk/>
            <pc:sldMk cId="1105826975" sldId="257"/>
            <ac:spMk id="6" creationId="{3DAA11AA-EA52-FC79-DDB1-544E3D41CA2C}"/>
          </ac:spMkLst>
        </pc:spChg>
        <pc:cxnChg chg="mod">
          <ac:chgData name="R.Sulthan Hadi" userId="5780167080573c55" providerId="LiveId" clId="{D893E4F7-D400-493B-B5D4-CC81DC74357D}" dt="2022-09-10T01:01:41.139" v="323" actId="1076"/>
          <ac:cxnSpMkLst>
            <pc:docMk/>
            <pc:sldMk cId="1105826975" sldId="257"/>
            <ac:cxnSpMk id="5" creationId="{CBD83F9B-2EE7-6BC3-AB1C-85B9366EF87F}"/>
          </ac:cxnSpMkLst>
        </pc:cxnChg>
      </pc:sldChg>
      <pc:sldChg chg="addSp delSp modSp add mod modTransition setBg">
        <pc:chgData name="R.Sulthan Hadi" userId="5780167080573c55" providerId="LiveId" clId="{D893E4F7-D400-493B-B5D4-CC81DC74357D}" dt="2022-09-10T01:19:39.920" v="611"/>
        <pc:sldMkLst>
          <pc:docMk/>
          <pc:sldMk cId="889613108" sldId="258"/>
        </pc:sldMkLst>
        <pc:spChg chg="mod">
          <ac:chgData name="R.Sulthan Hadi" userId="5780167080573c55" providerId="LiveId" clId="{D893E4F7-D400-493B-B5D4-CC81DC74357D}" dt="2022-09-09T14:47:09.559" v="161" actId="1076"/>
          <ac:spMkLst>
            <pc:docMk/>
            <pc:sldMk cId="889613108" sldId="258"/>
            <ac:spMk id="2" creationId="{3A6A0306-6D3E-B5BA-1915-6C0A875AA1D7}"/>
          </ac:spMkLst>
        </pc:spChg>
        <pc:spChg chg="del">
          <ac:chgData name="R.Sulthan Hadi" userId="5780167080573c55" providerId="LiveId" clId="{D893E4F7-D400-493B-B5D4-CC81DC74357D}" dt="2022-09-09T13:29:08.366" v="79" actId="478"/>
          <ac:spMkLst>
            <pc:docMk/>
            <pc:sldMk cId="889613108" sldId="258"/>
            <ac:spMk id="3" creationId="{D8C45E70-0137-0B4B-0E8B-A9D0E0299512}"/>
          </ac:spMkLst>
        </pc:spChg>
        <pc:spChg chg="add del mod">
          <ac:chgData name="R.Sulthan Hadi" userId="5780167080573c55" providerId="LiveId" clId="{D893E4F7-D400-493B-B5D4-CC81DC74357D}" dt="2022-09-09T13:29:10.225" v="80" actId="478"/>
          <ac:spMkLst>
            <pc:docMk/>
            <pc:sldMk cId="889613108" sldId="258"/>
            <ac:spMk id="6" creationId="{BC285023-8AA0-EB01-2F57-8BBD4862EE13}"/>
          </ac:spMkLst>
        </pc:spChg>
        <pc:spChg chg="add mod">
          <ac:chgData name="R.Sulthan Hadi" userId="5780167080573c55" providerId="LiveId" clId="{D893E4F7-D400-493B-B5D4-CC81DC74357D}" dt="2022-09-09T14:47:14.427" v="163" actId="1076"/>
          <ac:spMkLst>
            <pc:docMk/>
            <pc:sldMk cId="889613108" sldId="258"/>
            <ac:spMk id="7" creationId="{E5FEB40C-DD6F-3E0E-AFD6-62C5549E2037}"/>
          </ac:spMkLst>
        </pc:spChg>
        <pc:picChg chg="add mod">
          <ac:chgData name="R.Sulthan Hadi" userId="5780167080573c55" providerId="LiveId" clId="{D893E4F7-D400-493B-B5D4-CC81DC74357D}" dt="2022-09-10T00:53:14.805" v="250" actId="1076"/>
          <ac:picMkLst>
            <pc:docMk/>
            <pc:sldMk cId="889613108" sldId="258"/>
            <ac:picMk id="4" creationId="{82230884-450E-7DDB-C705-DE02B02323D9}"/>
          </ac:picMkLst>
        </pc:picChg>
        <pc:picChg chg="add mod">
          <ac:chgData name="R.Sulthan Hadi" userId="5780167080573c55" providerId="LiveId" clId="{D893E4F7-D400-493B-B5D4-CC81DC74357D}" dt="2022-09-10T00:55:11.101" v="257" actId="207"/>
          <ac:picMkLst>
            <pc:docMk/>
            <pc:sldMk cId="889613108" sldId="258"/>
            <ac:picMk id="8" creationId="{C268A9B4-4459-8415-944A-05AC063CB7F6}"/>
          </ac:picMkLst>
        </pc:picChg>
        <pc:cxnChg chg="mod">
          <ac:chgData name="R.Sulthan Hadi" userId="5780167080573c55" providerId="LiveId" clId="{D893E4F7-D400-493B-B5D4-CC81DC74357D}" dt="2022-09-10T01:01:28.147" v="321" actId="1076"/>
          <ac:cxnSpMkLst>
            <pc:docMk/>
            <pc:sldMk cId="889613108" sldId="258"/>
            <ac:cxnSpMk id="5" creationId="{CBD83F9B-2EE7-6BC3-AB1C-85B9366EF87F}"/>
          </ac:cxnSpMkLst>
        </pc:cxnChg>
      </pc:sldChg>
      <pc:sldChg chg="addSp delSp modSp add mod modTransition setBg">
        <pc:chgData name="R.Sulthan Hadi" userId="5780167080573c55" providerId="LiveId" clId="{D893E4F7-D400-493B-B5D4-CC81DC74357D}" dt="2022-09-10T01:19:52.875" v="614"/>
        <pc:sldMkLst>
          <pc:docMk/>
          <pc:sldMk cId="542716650" sldId="259"/>
        </pc:sldMkLst>
        <pc:spChg chg="mod">
          <ac:chgData name="R.Sulthan Hadi" userId="5780167080573c55" providerId="LiveId" clId="{D893E4F7-D400-493B-B5D4-CC81DC74357D}" dt="2022-09-10T00:52:03.989" v="240" actId="1076"/>
          <ac:spMkLst>
            <pc:docMk/>
            <pc:sldMk cId="542716650" sldId="259"/>
            <ac:spMk id="2" creationId="{3A6A0306-6D3E-B5BA-1915-6C0A875AA1D7}"/>
          </ac:spMkLst>
        </pc:spChg>
        <pc:spChg chg="del">
          <ac:chgData name="R.Sulthan Hadi" userId="5780167080573c55" providerId="LiveId" clId="{D893E4F7-D400-493B-B5D4-CC81DC74357D}" dt="2022-09-10T00:51:52.007" v="235" actId="478"/>
          <ac:spMkLst>
            <pc:docMk/>
            <pc:sldMk cId="542716650" sldId="259"/>
            <ac:spMk id="3" creationId="{D8C45E70-0137-0B4B-0E8B-A9D0E0299512}"/>
          </ac:spMkLst>
        </pc:spChg>
        <pc:spChg chg="add del mod">
          <ac:chgData name="R.Sulthan Hadi" userId="5780167080573c55" providerId="LiveId" clId="{D893E4F7-D400-493B-B5D4-CC81DC74357D}" dt="2022-09-10T00:51:53.310" v="236" actId="478"/>
          <ac:spMkLst>
            <pc:docMk/>
            <pc:sldMk cId="542716650" sldId="259"/>
            <ac:spMk id="6" creationId="{84D1E83B-67E8-D67F-4C47-312203E99F8B}"/>
          </ac:spMkLst>
        </pc:spChg>
        <pc:cxnChg chg="mod">
          <ac:chgData name="R.Sulthan Hadi" userId="5780167080573c55" providerId="LiveId" clId="{D893E4F7-D400-493B-B5D4-CC81DC74357D}" dt="2022-09-10T01:01:20.492" v="319" actId="1076"/>
          <ac:cxnSpMkLst>
            <pc:docMk/>
            <pc:sldMk cId="542716650" sldId="259"/>
            <ac:cxnSpMk id="5" creationId="{CBD83F9B-2EE7-6BC3-AB1C-85B9366EF87F}"/>
          </ac:cxnSpMkLst>
        </pc:cxnChg>
      </pc:sldChg>
      <pc:sldChg chg="addSp delSp modSp add mod modTransition setBg">
        <pc:chgData name="R.Sulthan Hadi" userId="5780167080573c55" providerId="LiveId" clId="{D893E4F7-D400-493B-B5D4-CC81DC74357D}" dt="2022-09-10T01:19:55.768" v="615"/>
        <pc:sldMkLst>
          <pc:docMk/>
          <pc:sldMk cId="58795594" sldId="260"/>
        </pc:sldMkLst>
        <pc:spChg chg="mod">
          <ac:chgData name="R.Sulthan Hadi" userId="5780167080573c55" providerId="LiveId" clId="{D893E4F7-D400-493B-B5D4-CC81DC74357D}" dt="2022-09-10T00:57:37.267" v="283" actId="1076"/>
          <ac:spMkLst>
            <pc:docMk/>
            <pc:sldMk cId="58795594" sldId="260"/>
            <ac:spMk id="2" creationId="{3A6A0306-6D3E-B5BA-1915-6C0A875AA1D7}"/>
          </ac:spMkLst>
        </pc:spChg>
        <pc:spChg chg="add del mod">
          <ac:chgData name="R.Sulthan Hadi" userId="5780167080573c55" providerId="LiveId" clId="{D893E4F7-D400-493B-B5D4-CC81DC74357D}" dt="2022-09-10T00:57:31.751" v="281" actId="478"/>
          <ac:spMkLst>
            <pc:docMk/>
            <pc:sldMk cId="58795594" sldId="260"/>
            <ac:spMk id="6" creationId="{CE4FFA3E-2EAB-BFBF-78E3-4AA73AE32158}"/>
          </ac:spMkLst>
        </pc:spChg>
        <pc:spChg chg="del">
          <ac:chgData name="R.Sulthan Hadi" userId="5780167080573c55" providerId="LiveId" clId="{D893E4F7-D400-493B-B5D4-CC81DC74357D}" dt="2022-09-10T00:57:28.056" v="280" actId="478"/>
          <ac:spMkLst>
            <pc:docMk/>
            <pc:sldMk cId="58795594" sldId="260"/>
            <ac:spMk id="7" creationId="{E5FEB40C-DD6F-3E0E-AFD6-62C5549E2037}"/>
          </ac:spMkLst>
        </pc:spChg>
        <pc:cxnChg chg="mod">
          <ac:chgData name="R.Sulthan Hadi" userId="5780167080573c55" providerId="LiveId" clId="{D893E4F7-D400-493B-B5D4-CC81DC74357D}" dt="2022-09-10T01:01:12.198" v="317" actId="1076"/>
          <ac:cxnSpMkLst>
            <pc:docMk/>
            <pc:sldMk cId="58795594" sldId="260"/>
            <ac:cxnSpMk id="5" creationId="{CBD83F9B-2EE7-6BC3-AB1C-85B9366EF87F}"/>
          </ac:cxnSpMkLst>
        </pc:cxnChg>
      </pc:sldChg>
      <pc:sldChg chg="modSp add mod modTransition setBg">
        <pc:chgData name="R.Sulthan Hadi" userId="5780167080573c55" providerId="LiveId" clId="{D893E4F7-D400-493B-B5D4-CC81DC74357D}" dt="2022-09-10T01:19:58.106" v="616"/>
        <pc:sldMkLst>
          <pc:docMk/>
          <pc:sldMk cId="1646156058" sldId="261"/>
        </pc:sldMkLst>
        <pc:spChg chg="mod">
          <ac:chgData name="R.Sulthan Hadi" userId="5780167080573c55" providerId="LiveId" clId="{D893E4F7-D400-493B-B5D4-CC81DC74357D}" dt="2022-09-10T00:59:26.486" v="304" actId="207"/>
          <ac:spMkLst>
            <pc:docMk/>
            <pc:sldMk cId="1646156058" sldId="261"/>
            <ac:spMk id="2" creationId="{3A6A0306-6D3E-B5BA-1915-6C0A875AA1D7}"/>
          </ac:spMkLst>
        </pc:spChg>
        <pc:cxnChg chg="mod">
          <ac:chgData name="R.Sulthan Hadi" userId="5780167080573c55" providerId="LiveId" clId="{D893E4F7-D400-493B-B5D4-CC81DC74357D}" dt="2022-09-10T01:01:04.058" v="315" actId="1076"/>
          <ac:cxnSpMkLst>
            <pc:docMk/>
            <pc:sldMk cId="1646156058" sldId="261"/>
            <ac:cxnSpMk id="5" creationId="{CBD83F9B-2EE7-6BC3-AB1C-85B9366EF87F}"/>
          </ac:cxnSpMkLst>
        </pc:cxnChg>
      </pc:sldChg>
      <pc:sldChg chg="modSp add mod modTransition setBg">
        <pc:chgData name="R.Sulthan Hadi" userId="5780167080573c55" providerId="LiveId" clId="{D893E4F7-D400-493B-B5D4-CC81DC74357D}" dt="2022-09-10T01:20:01.400" v="617"/>
        <pc:sldMkLst>
          <pc:docMk/>
          <pc:sldMk cId="4033099666" sldId="262"/>
        </pc:sldMkLst>
        <pc:spChg chg="mod">
          <ac:chgData name="R.Sulthan Hadi" userId="5780167080573c55" providerId="LiveId" clId="{D893E4F7-D400-493B-B5D4-CC81DC74357D}" dt="2022-09-10T01:00:49.552" v="313" actId="207"/>
          <ac:spMkLst>
            <pc:docMk/>
            <pc:sldMk cId="4033099666" sldId="262"/>
            <ac:spMk id="2" creationId="{3A6A0306-6D3E-B5BA-1915-6C0A875AA1D7}"/>
          </ac:spMkLst>
        </pc:spChg>
      </pc:sldChg>
      <pc:sldChg chg="modSp add mod modTransition setBg">
        <pc:chgData name="R.Sulthan Hadi" userId="5780167080573c55" providerId="LiveId" clId="{D893E4F7-D400-493B-B5D4-CC81DC74357D}" dt="2022-09-10T01:19:31.269" v="610"/>
        <pc:sldMkLst>
          <pc:docMk/>
          <pc:sldMk cId="2817634880" sldId="263"/>
        </pc:sldMkLst>
        <pc:spChg chg="mod">
          <ac:chgData name="R.Sulthan Hadi" userId="5780167080573c55" providerId="LiveId" clId="{D893E4F7-D400-493B-B5D4-CC81DC74357D}" dt="2022-09-10T01:05:29.829" v="373" actId="207"/>
          <ac:spMkLst>
            <pc:docMk/>
            <pc:sldMk cId="2817634880" sldId="263"/>
            <ac:spMk id="2" creationId="{3A6A0306-6D3E-B5BA-1915-6C0A875AA1D7}"/>
          </ac:spMkLst>
        </pc:spChg>
      </pc:sldChg>
      <pc:sldChg chg="addSp delSp modSp add mod modTransition setBg modAnim">
        <pc:chgData name="R.Sulthan Hadi" userId="5780167080573c55" providerId="LiveId" clId="{D893E4F7-D400-493B-B5D4-CC81DC74357D}" dt="2022-09-10T01:23:59.327" v="666" actId="478"/>
        <pc:sldMkLst>
          <pc:docMk/>
          <pc:sldMk cId="2141180916" sldId="264"/>
        </pc:sldMkLst>
        <pc:spChg chg="mod">
          <ac:chgData name="R.Sulthan Hadi" userId="5780167080573c55" providerId="LiveId" clId="{D893E4F7-D400-493B-B5D4-CC81DC74357D}" dt="2022-09-10T01:18:25.578" v="596" actId="14100"/>
          <ac:spMkLst>
            <pc:docMk/>
            <pc:sldMk cId="2141180916" sldId="264"/>
            <ac:spMk id="2" creationId="{3A6A0306-6D3E-B5BA-1915-6C0A875AA1D7}"/>
          </ac:spMkLst>
        </pc:spChg>
        <pc:graphicFrameChg chg="add del mod modGraphic">
          <ac:chgData name="R.Sulthan Hadi" userId="5780167080573c55" providerId="LiveId" clId="{D893E4F7-D400-493B-B5D4-CC81DC74357D}" dt="2022-09-10T01:15:30.636" v="547" actId="478"/>
          <ac:graphicFrameMkLst>
            <pc:docMk/>
            <pc:sldMk cId="2141180916" sldId="264"/>
            <ac:graphicFrameMk id="7" creationId="{2F4C8D06-C3FD-21B6-A989-5A425880DA1C}"/>
          </ac:graphicFrameMkLst>
        </pc:graphicFrameChg>
        <pc:picChg chg="del mod">
          <ac:chgData name="R.Sulthan Hadi" userId="5780167080573c55" providerId="LiveId" clId="{D893E4F7-D400-493B-B5D4-CC81DC74357D}" dt="2022-09-10T01:12:21.686" v="479" actId="478"/>
          <ac:picMkLst>
            <pc:docMk/>
            <pc:sldMk cId="2141180916" sldId="264"/>
            <ac:picMk id="4" creationId="{82230884-450E-7DDB-C705-DE02B02323D9}"/>
          </ac:picMkLst>
        </pc:picChg>
        <pc:picChg chg="del mod">
          <ac:chgData name="R.Sulthan Hadi" userId="5780167080573c55" providerId="LiveId" clId="{D893E4F7-D400-493B-B5D4-CC81DC74357D}" dt="2022-09-10T01:12:20.714" v="478" actId="478"/>
          <ac:picMkLst>
            <pc:docMk/>
            <pc:sldMk cId="2141180916" sldId="264"/>
            <ac:picMk id="8" creationId="{C268A9B4-4459-8415-944A-05AC063CB7F6}"/>
          </ac:picMkLst>
        </pc:picChg>
        <pc:picChg chg="add mod">
          <ac:chgData name="R.Sulthan Hadi" userId="5780167080573c55" providerId="LiveId" clId="{D893E4F7-D400-493B-B5D4-CC81DC74357D}" dt="2022-09-10T01:22:43.901" v="650" actId="1076"/>
          <ac:picMkLst>
            <pc:docMk/>
            <pc:sldMk cId="2141180916" sldId="264"/>
            <ac:picMk id="10" creationId="{E6F3EFE3-1B66-62DE-8BC0-9201381E4B4C}"/>
          </ac:picMkLst>
        </pc:picChg>
        <pc:picChg chg="add mod">
          <ac:chgData name="R.Sulthan Hadi" userId="5780167080573c55" providerId="LiveId" clId="{D893E4F7-D400-493B-B5D4-CC81DC74357D}" dt="2022-09-10T01:23:16.732" v="659" actId="1076"/>
          <ac:picMkLst>
            <pc:docMk/>
            <pc:sldMk cId="2141180916" sldId="264"/>
            <ac:picMk id="12" creationId="{FFCED980-29E9-64DC-F41F-C5191E51F68B}"/>
          </ac:picMkLst>
        </pc:picChg>
        <pc:picChg chg="add del mod">
          <ac:chgData name="R.Sulthan Hadi" userId="5780167080573c55" providerId="LiveId" clId="{D893E4F7-D400-493B-B5D4-CC81DC74357D}" dt="2022-09-10T01:23:59.327" v="666" actId="478"/>
          <ac:picMkLst>
            <pc:docMk/>
            <pc:sldMk cId="2141180916" sldId="264"/>
            <ac:picMk id="14" creationId="{E65154FB-A3CD-F136-A8AC-4BF4C183920C}"/>
          </ac:picMkLst>
        </pc:picChg>
        <pc:cxnChg chg="mod">
          <ac:chgData name="R.Sulthan Hadi" userId="5780167080573c55" providerId="LiveId" clId="{D893E4F7-D400-493B-B5D4-CC81DC74357D}" dt="2022-09-10T01:21:09.931" v="626" actId="1076"/>
          <ac:cxnSpMkLst>
            <pc:docMk/>
            <pc:sldMk cId="2141180916" sldId="264"/>
            <ac:cxnSpMk id="5" creationId="{CBD83F9B-2EE7-6BC3-AB1C-85B9366EF87F}"/>
          </ac:cxnSpMkLst>
        </pc:cxnChg>
      </pc:sldChg>
      <pc:sldChg chg="modSp add mod setBg">
        <pc:chgData name="R.Sulthan Hadi" userId="5780167080573c55" providerId="LiveId" clId="{D893E4F7-D400-493B-B5D4-CC81DC74357D}" dt="2022-09-10T01:27:56.151" v="706" actId="207"/>
        <pc:sldMkLst>
          <pc:docMk/>
          <pc:sldMk cId="2695576470" sldId="265"/>
        </pc:sldMkLst>
        <pc:spChg chg="mod">
          <ac:chgData name="R.Sulthan Hadi" userId="5780167080573c55" providerId="LiveId" clId="{D893E4F7-D400-493B-B5D4-CC81DC74357D}" dt="2022-09-10T01:27:56.151" v="706" actId="207"/>
          <ac:spMkLst>
            <pc:docMk/>
            <pc:sldMk cId="2695576470" sldId="265"/>
            <ac:spMk id="2" creationId="{3A6A0306-6D3E-B5BA-1915-6C0A875AA1D7}"/>
          </ac:spMkLst>
        </pc:spChg>
      </pc:sldChg>
      <pc:sldChg chg="addSp modSp add mod setBg">
        <pc:chgData name="R.Sulthan Hadi" userId="5780167080573c55" providerId="LiveId" clId="{D893E4F7-D400-493B-B5D4-CC81DC74357D}" dt="2022-09-10T03:22:39.645" v="1193" actId="1076"/>
        <pc:sldMkLst>
          <pc:docMk/>
          <pc:sldMk cId="2450397728" sldId="266"/>
        </pc:sldMkLst>
        <pc:spChg chg="mod">
          <ac:chgData name="R.Sulthan Hadi" userId="5780167080573c55" providerId="LiveId" clId="{D893E4F7-D400-493B-B5D4-CC81DC74357D}" dt="2022-09-10T03:15:39.195" v="970" actId="207"/>
          <ac:spMkLst>
            <pc:docMk/>
            <pc:sldMk cId="2450397728" sldId="266"/>
            <ac:spMk id="2" creationId="{3A6A0306-6D3E-B5BA-1915-6C0A875AA1D7}"/>
          </ac:spMkLst>
        </pc:spChg>
        <pc:spChg chg="add mod">
          <ac:chgData name="R.Sulthan Hadi" userId="5780167080573c55" providerId="LiveId" clId="{D893E4F7-D400-493B-B5D4-CC81DC74357D}" dt="2022-09-10T03:20:39.494" v="1111" actId="1076"/>
          <ac:spMkLst>
            <pc:docMk/>
            <pc:sldMk cId="2450397728" sldId="266"/>
            <ac:spMk id="3" creationId="{64431997-97B1-2660-40D6-11755D142E98}"/>
          </ac:spMkLst>
        </pc:spChg>
        <pc:cxnChg chg="mod">
          <ac:chgData name="R.Sulthan Hadi" userId="5780167080573c55" providerId="LiveId" clId="{D893E4F7-D400-493B-B5D4-CC81DC74357D}" dt="2022-09-10T03:22:39.645" v="1193" actId="1076"/>
          <ac:cxnSpMkLst>
            <pc:docMk/>
            <pc:sldMk cId="2450397728" sldId="266"/>
            <ac:cxnSpMk id="5" creationId="{CBD83F9B-2EE7-6BC3-AB1C-85B9366EF87F}"/>
          </ac:cxnSpMkLst>
        </pc:cxnChg>
      </pc:sldChg>
      <pc:sldChg chg="modSp add mod ord setBg">
        <pc:chgData name="R.Sulthan Hadi" userId="5780167080573c55" providerId="LiveId" clId="{D893E4F7-D400-493B-B5D4-CC81DC74357D}" dt="2022-09-10T03:22:17.553" v="1188" actId="1076"/>
        <pc:sldMkLst>
          <pc:docMk/>
          <pc:sldMk cId="956891712" sldId="267"/>
        </pc:sldMkLst>
        <pc:spChg chg="mod">
          <ac:chgData name="R.Sulthan Hadi" userId="5780167080573c55" providerId="LiveId" clId="{D893E4F7-D400-493B-B5D4-CC81DC74357D}" dt="2022-09-10T03:21:42.233" v="1179" actId="207"/>
          <ac:spMkLst>
            <pc:docMk/>
            <pc:sldMk cId="956891712" sldId="267"/>
            <ac:spMk id="2" creationId="{3A6A0306-6D3E-B5BA-1915-6C0A875AA1D7}"/>
          </ac:spMkLst>
        </pc:spChg>
        <pc:spChg chg="mod">
          <ac:chgData name="R.Sulthan Hadi" userId="5780167080573c55" providerId="LiveId" clId="{D893E4F7-D400-493B-B5D4-CC81DC74357D}" dt="2022-09-10T03:20:26.457" v="1106" actId="20577"/>
          <ac:spMkLst>
            <pc:docMk/>
            <pc:sldMk cId="956891712" sldId="267"/>
            <ac:spMk id="3" creationId="{64431997-97B1-2660-40D6-11755D142E98}"/>
          </ac:spMkLst>
        </pc:spChg>
        <pc:cxnChg chg="mod">
          <ac:chgData name="R.Sulthan Hadi" userId="5780167080573c55" providerId="LiveId" clId="{D893E4F7-D400-493B-B5D4-CC81DC74357D}" dt="2022-09-10T03:22:17.553" v="1188" actId="1076"/>
          <ac:cxnSpMkLst>
            <pc:docMk/>
            <pc:sldMk cId="956891712" sldId="267"/>
            <ac:cxnSpMk id="5" creationId="{CBD83F9B-2EE7-6BC3-AB1C-85B9366EF87F}"/>
          </ac:cxnSpMkLst>
        </pc:cxnChg>
      </pc:sldChg>
      <pc:sldChg chg="modSp add mod setBg">
        <pc:chgData name="R.Sulthan Hadi" userId="5780167080573c55" providerId="LiveId" clId="{D893E4F7-D400-493B-B5D4-CC81DC74357D}" dt="2022-09-10T03:26:05.500" v="1336" actId="1076"/>
        <pc:sldMkLst>
          <pc:docMk/>
          <pc:sldMk cId="2024007907" sldId="268"/>
        </pc:sldMkLst>
        <pc:spChg chg="mod">
          <ac:chgData name="R.Sulthan Hadi" userId="5780167080573c55" providerId="LiveId" clId="{D893E4F7-D400-493B-B5D4-CC81DC74357D}" dt="2022-09-10T03:25:45.798" v="1334" actId="207"/>
          <ac:spMkLst>
            <pc:docMk/>
            <pc:sldMk cId="2024007907" sldId="268"/>
            <ac:spMk id="2" creationId="{3A6A0306-6D3E-B5BA-1915-6C0A875AA1D7}"/>
          </ac:spMkLst>
        </pc:spChg>
        <pc:spChg chg="mod">
          <ac:chgData name="R.Sulthan Hadi" userId="5780167080573c55" providerId="LiveId" clId="{D893E4F7-D400-493B-B5D4-CC81DC74357D}" dt="2022-09-10T03:26:05.500" v="1336" actId="1076"/>
          <ac:spMkLst>
            <pc:docMk/>
            <pc:sldMk cId="2024007907" sldId="268"/>
            <ac:spMk id="3" creationId="{64431997-97B1-2660-40D6-11755D142E98}"/>
          </ac:spMkLst>
        </pc:spChg>
      </pc:sldChg>
      <pc:sldChg chg="modSp add mod setBg">
        <pc:chgData name="R.Sulthan Hadi" userId="5780167080573c55" providerId="LiveId" clId="{D893E4F7-D400-493B-B5D4-CC81DC74357D}" dt="2022-09-10T03:37:37.516" v="1507" actId="20577"/>
        <pc:sldMkLst>
          <pc:docMk/>
          <pc:sldMk cId="1773626048" sldId="269"/>
        </pc:sldMkLst>
        <pc:spChg chg="mod">
          <ac:chgData name="R.Sulthan Hadi" userId="5780167080573c55" providerId="LiveId" clId="{D893E4F7-D400-493B-B5D4-CC81DC74357D}" dt="2022-09-10T03:30:39.047" v="1412" actId="207"/>
          <ac:spMkLst>
            <pc:docMk/>
            <pc:sldMk cId="1773626048" sldId="269"/>
            <ac:spMk id="2" creationId="{3A6A0306-6D3E-B5BA-1915-6C0A875AA1D7}"/>
          </ac:spMkLst>
        </pc:spChg>
        <pc:spChg chg="mod">
          <ac:chgData name="R.Sulthan Hadi" userId="5780167080573c55" providerId="LiveId" clId="{D893E4F7-D400-493B-B5D4-CC81DC74357D}" dt="2022-09-10T03:37:37.516" v="1507" actId="20577"/>
          <ac:spMkLst>
            <pc:docMk/>
            <pc:sldMk cId="1773626048" sldId="269"/>
            <ac:spMk id="3" creationId="{64431997-97B1-2660-40D6-11755D142E98}"/>
          </ac:spMkLst>
        </pc:spChg>
      </pc:sldChg>
      <pc:sldChg chg="modSp add mod ord setBg">
        <pc:chgData name="R.Sulthan Hadi" userId="5780167080573c55" providerId="LiveId" clId="{D893E4F7-D400-493B-B5D4-CC81DC74357D}" dt="2022-09-10T03:38:51.314" v="1513" actId="207"/>
        <pc:sldMkLst>
          <pc:docMk/>
          <pc:sldMk cId="1112271743" sldId="270"/>
        </pc:sldMkLst>
        <pc:spChg chg="mod">
          <ac:chgData name="R.Sulthan Hadi" userId="5780167080573c55" providerId="LiveId" clId="{D893E4F7-D400-493B-B5D4-CC81DC74357D}" dt="2022-09-10T03:38:51.314" v="1513" actId="207"/>
          <ac:spMkLst>
            <pc:docMk/>
            <pc:sldMk cId="1112271743" sldId="270"/>
            <ac:spMk id="2" creationId="{3A6A0306-6D3E-B5BA-1915-6C0A875AA1D7}"/>
          </ac:spMkLst>
        </pc:spChg>
      </pc:sldChg>
      <pc:sldChg chg="modSp add mod setBg">
        <pc:chgData name="R.Sulthan Hadi" userId="5780167080573c55" providerId="LiveId" clId="{D893E4F7-D400-493B-B5D4-CC81DC74357D}" dt="2022-09-10T03:41:40.779" v="1684" actId="207"/>
        <pc:sldMkLst>
          <pc:docMk/>
          <pc:sldMk cId="4268490743" sldId="271"/>
        </pc:sldMkLst>
        <pc:spChg chg="mod">
          <ac:chgData name="R.Sulthan Hadi" userId="5780167080573c55" providerId="LiveId" clId="{D893E4F7-D400-493B-B5D4-CC81DC74357D}" dt="2022-09-10T03:41:40.779" v="1684" actId="207"/>
          <ac:spMkLst>
            <pc:docMk/>
            <pc:sldMk cId="4268490743" sldId="271"/>
            <ac:spMk id="2" creationId="{3A6A0306-6D3E-B5BA-1915-6C0A875AA1D7}"/>
          </ac:spMkLst>
        </pc:spChg>
        <pc:spChg chg="mod">
          <ac:chgData name="R.Sulthan Hadi" userId="5780167080573c55" providerId="LiveId" clId="{D893E4F7-D400-493B-B5D4-CC81DC74357D}" dt="2022-09-10T03:38:32.684" v="1511" actId="20577"/>
          <ac:spMkLst>
            <pc:docMk/>
            <pc:sldMk cId="4268490743" sldId="271"/>
            <ac:spMk id="3" creationId="{64431997-97B1-2660-40D6-11755D142E98}"/>
          </ac:spMkLst>
        </pc:spChg>
      </pc:sldChg>
      <pc:sldChg chg="modSp add mod setBg">
        <pc:chgData name="R.Sulthan Hadi" userId="5780167080573c55" providerId="LiveId" clId="{D893E4F7-D400-493B-B5D4-CC81DC74357D}" dt="2022-09-10T03:44:27.152" v="1808" actId="20577"/>
        <pc:sldMkLst>
          <pc:docMk/>
          <pc:sldMk cId="3906271089" sldId="272"/>
        </pc:sldMkLst>
        <pc:spChg chg="mod">
          <ac:chgData name="R.Sulthan Hadi" userId="5780167080573c55" providerId="LiveId" clId="{D893E4F7-D400-493B-B5D4-CC81DC74357D}" dt="2022-09-10T03:44:27.152" v="1808" actId="20577"/>
          <ac:spMkLst>
            <pc:docMk/>
            <pc:sldMk cId="3906271089" sldId="272"/>
            <ac:spMk id="2" creationId="{3A6A0306-6D3E-B5BA-1915-6C0A875AA1D7}"/>
          </ac:spMkLst>
        </pc:spChg>
        <pc:spChg chg="mod">
          <ac:chgData name="R.Sulthan Hadi" userId="5780167080573c55" providerId="LiveId" clId="{D893E4F7-D400-493B-B5D4-CC81DC74357D}" dt="2022-09-10T03:41:55.507" v="1688" actId="20577"/>
          <ac:spMkLst>
            <pc:docMk/>
            <pc:sldMk cId="3906271089" sldId="272"/>
            <ac:spMk id="3" creationId="{64431997-97B1-2660-40D6-11755D142E98}"/>
          </ac:spMkLst>
        </pc:spChg>
      </pc:sldChg>
      <pc:sldChg chg="modSp add mod setBg">
        <pc:chgData name="R.Sulthan Hadi" userId="5780167080573c55" providerId="LiveId" clId="{D893E4F7-D400-493B-B5D4-CC81DC74357D}" dt="2022-09-10T03:48:09.977" v="1894" actId="1076"/>
        <pc:sldMkLst>
          <pc:docMk/>
          <pc:sldMk cId="1748761043" sldId="273"/>
        </pc:sldMkLst>
        <pc:spChg chg="mod">
          <ac:chgData name="R.Sulthan Hadi" userId="5780167080573c55" providerId="LiveId" clId="{D893E4F7-D400-493B-B5D4-CC81DC74357D}" dt="2022-09-10T03:45:18.219" v="1829" actId="207"/>
          <ac:spMkLst>
            <pc:docMk/>
            <pc:sldMk cId="1748761043" sldId="273"/>
            <ac:spMk id="2" creationId="{3A6A0306-6D3E-B5BA-1915-6C0A875AA1D7}"/>
          </ac:spMkLst>
        </pc:spChg>
        <pc:cxnChg chg="mod">
          <ac:chgData name="R.Sulthan Hadi" userId="5780167080573c55" providerId="LiveId" clId="{D893E4F7-D400-493B-B5D4-CC81DC74357D}" dt="2022-09-10T03:48:09.977" v="1894" actId="1076"/>
          <ac:cxnSpMkLst>
            <pc:docMk/>
            <pc:sldMk cId="1748761043" sldId="273"/>
            <ac:cxnSpMk id="5" creationId="{CBD83F9B-2EE7-6BC3-AB1C-85B9366EF87F}"/>
          </ac:cxnSpMkLst>
        </pc:cxnChg>
      </pc:sldChg>
      <pc:sldChg chg="modSp add mod setBg">
        <pc:chgData name="R.Sulthan Hadi" userId="5780167080573c55" providerId="LiveId" clId="{D893E4F7-D400-493B-B5D4-CC81DC74357D}" dt="2022-09-10T03:47:49.992" v="1892" actId="1076"/>
        <pc:sldMkLst>
          <pc:docMk/>
          <pc:sldMk cId="3332275791" sldId="274"/>
        </pc:sldMkLst>
        <pc:spChg chg="mod">
          <ac:chgData name="R.Sulthan Hadi" userId="5780167080573c55" providerId="LiveId" clId="{D893E4F7-D400-493B-B5D4-CC81DC74357D}" dt="2022-09-10T03:47:35.019" v="1889" actId="5793"/>
          <ac:spMkLst>
            <pc:docMk/>
            <pc:sldMk cId="3332275791" sldId="274"/>
            <ac:spMk id="2" creationId="{3A6A0306-6D3E-B5BA-1915-6C0A875AA1D7}"/>
          </ac:spMkLst>
        </pc:spChg>
        <pc:cxnChg chg="mod">
          <ac:chgData name="R.Sulthan Hadi" userId="5780167080573c55" providerId="LiveId" clId="{D893E4F7-D400-493B-B5D4-CC81DC74357D}" dt="2022-09-10T03:47:49.992" v="1892" actId="1076"/>
          <ac:cxnSpMkLst>
            <pc:docMk/>
            <pc:sldMk cId="3332275791" sldId="274"/>
            <ac:cxnSpMk id="5" creationId="{CBD83F9B-2EE7-6BC3-AB1C-85B9366EF87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8F2BB-37A4-9558-7A6D-63D6BA9A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6CE8B8-0564-309B-828D-373EB089E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002C7-0C7D-78D7-193B-B8B55392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586F2-7B23-BA2B-E390-3D5A78B7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DF4C1-9825-FD49-F2F6-95940B8E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9A23-4BB9-751B-9406-AD50D30A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24859-8DC4-F103-A64F-A77E6A3A7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4617E-9827-E047-715F-E4BFF4A5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10E1C-EB46-1E2E-D53C-451C7195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3B15-ED22-269F-B75C-E4EF4903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4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A336AE-8076-2AE9-FA43-B392DD476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44017-B51E-2BD3-945D-B5C93B25A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D71F-FCE9-A8F7-D8DB-45BECFE6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6626-642E-FD79-EA92-0489B5C51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C3645-FAC2-EBAF-981E-59F3CA4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6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463D-81B4-39A1-BAB3-20188375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3F12-0E3A-3340-01DF-CEB0DEE8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1AEA-71EF-AFCC-A12E-48347138C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94A45-F753-D369-8C79-A1F38ADE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9521B-9C1B-9B69-0FD0-2CF5170B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558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8FDE0-AAF0-DD58-8FC0-85DCBA6E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DF534-D382-2EB5-CBDA-127D9069C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45B61-468C-D705-7689-4E8ACC95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E2CC4-D745-9F21-4507-664FD6B7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393C8-37E7-EA98-AB96-245AA87FC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9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9E8FA-81B5-71F1-CD99-F786E472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B144-D1C6-86CD-AAD3-1D8C6A733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9C12C-7F03-40B0-4879-127AE876F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F24AF-612B-4375-E910-C887B82B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25E61-6700-7464-AF3B-D01B04A3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3A97C-7862-E160-2EED-53649B294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9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ECC90-F6F3-D3F7-99E5-347CE1E5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24759-B8CA-1CF1-69E6-A86C25E5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E48A-7F9D-3757-85E1-2A55F8F93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72FA2-E694-EC1D-16F2-834DD3561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2D2BE-44A4-96B1-8457-091452037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CF7F6-ABE1-3045-F619-6D95589C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32452-798B-A2DE-9E28-B598B985C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D572D7-AEB3-ABDE-5D51-D1B29A4E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01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CC27-BE74-192B-5B8D-2FCE43CC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27B5E-DF5F-C8EB-75C6-77F669E04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1C9EF-6A0D-4164-544B-86FAA516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BAB29-BC18-77F8-BE05-06270C1E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3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0F3CA2-0ED8-ED7D-4175-9319480F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FC0D3E-A109-7CBC-35BA-A5636440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B47C0-2743-EAD8-DF8B-E99AF88C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7A2B-15AF-0462-C8A7-38312C26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3124C-9E76-EDAF-DF05-EF3B131F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65CDA-F38B-DD1A-993F-431D7C234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ED204-E9B9-F40A-DE32-13C6CFF9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AF4F9-483F-830F-B35C-F375A4CF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CE23-4D8F-4EA4-A962-E77F4105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0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696F-0F0A-8DCC-0F7A-85936FD5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13804-14C4-A923-A85A-E7332997F7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50FEE-8661-CC41-74E3-937FCF0DC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23A8-B384-1FC1-8453-B6ED049F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51E9C-17E7-5BE6-A3BB-BE47D678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41753-0D3B-8C7F-0036-DE10C986A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08F0D-E021-5645-DD8E-4BDF33CAC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DDCB3-5603-C4EF-4A46-9A3B9E5E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A2DBB-E27E-BEE2-4136-005E1CE14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EDCB6-C087-4FE0-A7D6-A149818E92CD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4E47E-5C18-F132-D6FB-CA251BEFF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A1AC9-94F9-11D0-F2EB-85E2887A9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6625A-71FF-4177-9E41-0819191CB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8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Mangenal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Cyber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45E70-0137-0B4B-0E8B-A9D0E0299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0838"/>
            <a:ext cx="9144000" cy="1655762"/>
          </a:xfrm>
        </p:spPr>
        <p:txBody>
          <a:bodyPr/>
          <a:lstStyle/>
          <a:p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R. </a:t>
            </a:r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Sulthan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Hadi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569060" y="3638862"/>
            <a:ext cx="2689869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6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0" y="2025752"/>
            <a:ext cx="9814560" cy="179247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Apa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saja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yang di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perlukan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666659" y="4089028"/>
            <a:ext cx="285868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764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089"/>
            <a:ext cx="9144000" cy="1148911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Bisa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/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belajar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berbahasa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inggris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940542" y="3796046"/>
            <a:ext cx="2310916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ock">
            <a:extLst>
              <a:ext uri="{FF2B5EF4-FFF2-40B4-BE49-F238E27FC236}">
                <a16:creationId xmlns:a16="http://schemas.microsoft.com/office/drawing/2014/main" id="{82230884-450E-7DDB-C705-DE02B023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8531">
            <a:off x="9126221" y="4150243"/>
            <a:ext cx="1949548" cy="1949548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268A9B4-4459-8415-944A-05AC063CB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74810">
            <a:off x="1613621" y="4186184"/>
            <a:ext cx="1415795" cy="14157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431997-97B1-2660-40D6-11755D142E98}"/>
              </a:ext>
            </a:extLst>
          </p:cNvPr>
          <p:cNvSpPr txBox="1">
            <a:spLocks/>
          </p:cNvSpPr>
          <p:nvPr/>
        </p:nvSpPr>
        <p:spPr>
          <a:xfrm>
            <a:off x="5338689" y="1317504"/>
            <a:ext cx="1514622" cy="9625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95689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089"/>
            <a:ext cx="9144000" cy="1148911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Memiliki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pengetahuan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tentang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Bahasa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pemorgraman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seperti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PHP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Python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Java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Javascript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C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dan lain – lain.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668934" y="3568459"/>
            <a:ext cx="285413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ock">
            <a:extLst>
              <a:ext uri="{FF2B5EF4-FFF2-40B4-BE49-F238E27FC236}">
                <a16:creationId xmlns:a16="http://schemas.microsoft.com/office/drawing/2014/main" id="{82230884-450E-7DDB-C705-DE02B023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8531">
            <a:off x="9126221" y="4150243"/>
            <a:ext cx="1949548" cy="1949548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268A9B4-4459-8415-944A-05AC063CB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74810">
            <a:off x="1613621" y="4186184"/>
            <a:ext cx="1415795" cy="14157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431997-97B1-2660-40D6-11755D142E98}"/>
              </a:ext>
            </a:extLst>
          </p:cNvPr>
          <p:cNvSpPr txBox="1">
            <a:spLocks/>
          </p:cNvSpPr>
          <p:nvPr/>
        </p:nvSpPr>
        <p:spPr>
          <a:xfrm>
            <a:off x="5303520" y="1131179"/>
            <a:ext cx="1584960" cy="1148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2450397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089"/>
            <a:ext cx="9144000" cy="1148911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Mempelajari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dasar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dasar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pengetahuan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tentang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dunia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jaringan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dan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internet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seperti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protocol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TCP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UDP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HTTP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dan lain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lain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668934" y="3568459"/>
            <a:ext cx="285413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ock">
            <a:extLst>
              <a:ext uri="{FF2B5EF4-FFF2-40B4-BE49-F238E27FC236}">
                <a16:creationId xmlns:a16="http://schemas.microsoft.com/office/drawing/2014/main" id="{82230884-450E-7DDB-C705-DE02B023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8531">
            <a:off x="9126221" y="4150243"/>
            <a:ext cx="1949548" cy="1949548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268A9B4-4459-8415-944A-05AC063CB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74810">
            <a:off x="1613621" y="4186184"/>
            <a:ext cx="1415795" cy="14157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431997-97B1-2660-40D6-11755D142E98}"/>
              </a:ext>
            </a:extLst>
          </p:cNvPr>
          <p:cNvSpPr txBox="1">
            <a:spLocks/>
          </p:cNvSpPr>
          <p:nvPr/>
        </p:nvSpPr>
        <p:spPr>
          <a:xfrm>
            <a:off x="5303520" y="1131179"/>
            <a:ext cx="1584960" cy="1148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02400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089"/>
            <a:ext cx="9144000" cy="1148911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Mengetahui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Karir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Cyber Security,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mulai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dari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tahapannya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sampai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proses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eksekusi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nya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668934" y="3568459"/>
            <a:ext cx="285413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ock">
            <a:extLst>
              <a:ext uri="{FF2B5EF4-FFF2-40B4-BE49-F238E27FC236}">
                <a16:creationId xmlns:a16="http://schemas.microsoft.com/office/drawing/2014/main" id="{82230884-450E-7DDB-C705-DE02B023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8531">
            <a:off x="9126221" y="4150243"/>
            <a:ext cx="1949548" cy="1949548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268A9B4-4459-8415-944A-05AC063CB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74810">
            <a:off x="1613621" y="4186184"/>
            <a:ext cx="1415795" cy="14157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431997-97B1-2660-40D6-11755D142E98}"/>
              </a:ext>
            </a:extLst>
          </p:cNvPr>
          <p:cNvSpPr txBox="1">
            <a:spLocks/>
          </p:cNvSpPr>
          <p:nvPr/>
        </p:nvSpPr>
        <p:spPr>
          <a:xfrm>
            <a:off x="5303520" y="1131179"/>
            <a:ext cx="1584960" cy="1148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1112271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089"/>
            <a:ext cx="9144000" cy="1148911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Mempelajari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/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mampu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mengetahui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tentang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sistem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operasi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linux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668934" y="3568459"/>
            <a:ext cx="285413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ock">
            <a:extLst>
              <a:ext uri="{FF2B5EF4-FFF2-40B4-BE49-F238E27FC236}">
                <a16:creationId xmlns:a16="http://schemas.microsoft.com/office/drawing/2014/main" id="{82230884-450E-7DDB-C705-DE02B023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8531">
            <a:off x="9126221" y="4150243"/>
            <a:ext cx="1949548" cy="1949548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268A9B4-4459-8415-944A-05AC063CB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74810">
            <a:off x="1613621" y="4186184"/>
            <a:ext cx="1415795" cy="14157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431997-97B1-2660-40D6-11755D142E98}"/>
              </a:ext>
            </a:extLst>
          </p:cNvPr>
          <p:cNvSpPr txBox="1">
            <a:spLocks/>
          </p:cNvSpPr>
          <p:nvPr/>
        </p:nvSpPr>
        <p:spPr>
          <a:xfrm>
            <a:off x="5303520" y="1131179"/>
            <a:ext cx="1584960" cy="1148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1773626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777"/>
            <a:ext cx="9144000" cy="981223"/>
          </a:xfrm>
        </p:spPr>
        <p:txBody>
          <a:bodyPr>
            <a:normAutofit fontScale="90000"/>
          </a:bodyPr>
          <a:lstStyle/>
          <a:p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Mempelajari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dasar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dasar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Cyber Security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OSI Model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terminologi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jaringan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cara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kerja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internet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tools hacking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type of threat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dan lain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lain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668934" y="3568459"/>
            <a:ext cx="285413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ock">
            <a:extLst>
              <a:ext uri="{FF2B5EF4-FFF2-40B4-BE49-F238E27FC236}">
                <a16:creationId xmlns:a16="http://schemas.microsoft.com/office/drawing/2014/main" id="{82230884-450E-7DDB-C705-DE02B023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8531">
            <a:off x="9126221" y="4150243"/>
            <a:ext cx="1949548" cy="1949548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268A9B4-4459-8415-944A-05AC063CB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74810">
            <a:off x="1613621" y="4186184"/>
            <a:ext cx="1415795" cy="14157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431997-97B1-2660-40D6-11755D142E98}"/>
              </a:ext>
            </a:extLst>
          </p:cNvPr>
          <p:cNvSpPr txBox="1">
            <a:spLocks/>
          </p:cNvSpPr>
          <p:nvPr/>
        </p:nvSpPr>
        <p:spPr>
          <a:xfrm>
            <a:off x="5303520" y="1131179"/>
            <a:ext cx="1584960" cy="1148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#6</a:t>
            </a:r>
          </a:p>
        </p:txBody>
      </p:sp>
    </p:spTree>
    <p:extLst>
      <p:ext uri="{BB962C8B-B14F-4D97-AF65-F5344CB8AC3E}">
        <p14:creationId xmlns:p14="http://schemas.microsoft.com/office/powerpoint/2010/main" val="4268490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7777"/>
            <a:ext cx="9144000" cy="981223"/>
          </a:xfrm>
        </p:spPr>
        <p:txBody>
          <a:bodyPr>
            <a:norm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Sertifikasi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cari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sertifikasi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sebanyak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mungkin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mulai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dari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CompTIA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EC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Council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Offensive Security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dan lain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lain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668934" y="3568459"/>
            <a:ext cx="285413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ock">
            <a:extLst>
              <a:ext uri="{FF2B5EF4-FFF2-40B4-BE49-F238E27FC236}">
                <a16:creationId xmlns:a16="http://schemas.microsoft.com/office/drawing/2014/main" id="{82230884-450E-7DDB-C705-DE02B023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8531">
            <a:off x="9126221" y="4150243"/>
            <a:ext cx="1949548" cy="1949548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268A9B4-4459-8415-944A-05AC063CB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74810">
            <a:off x="1613621" y="4186184"/>
            <a:ext cx="1415795" cy="141579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4431997-97B1-2660-40D6-11755D142E98}"/>
              </a:ext>
            </a:extLst>
          </p:cNvPr>
          <p:cNvSpPr txBox="1">
            <a:spLocks/>
          </p:cNvSpPr>
          <p:nvPr/>
        </p:nvSpPr>
        <p:spPr>
          <a:xfrm>
            <a:off x="5303520" y="1131179"/>
            <a:ext cx="1584960" cy="11489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#7</a:t>
            </a:r>
          </a:p>
        </p:txBody>
      </p:sp>
    </p:spTree>
    <p:extLst>
      <p:ext uri="{BB962C8B-B14F-4D97-AF65-F5344CB8AC3E}">
        <p14:creationId xmlns:p14="http://schemas.microsoft.com/office/powerpoint/2010/main" val="3906271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5032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Have Any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Questions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5109354" y="4032757"/>
            <a:ext cx="197329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61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5032"/>
            <a:ext cx="9144000" cy="2387600"/>
          </a:xfrm>
        </p:spPr>
        <p:txBody>
          <a:bodyPr/>
          <a:lstStyle/>
          <a:p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Sekian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Terimakasih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  <a:sym typeface="Wingdings" panose="05000000000000000000" pitchFamily="2" charset="2"/>
              </a:rPr>
              <a:t>:)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2408357" y="4004622"/>
            <a:ext cx="7375286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75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Apa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itu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Cyber Security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447140" y="3652930"/>
            <a:ext cx="2900885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826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3529"/>
            <a:ext cx="9144000" cy="1091807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Cyber</a:t>
            </a:r>
            <a:r>
              <a:rPr lang="en-US" sz="3000" b="1" i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security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adalah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tindakan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untuk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melindungi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perangkat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jaringan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program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, dan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data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dari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ancaman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siber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dan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akses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illegal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343976" y="3596428"/>
            <a:ext cx="3238509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E5FEB40C-DD6F-3E0E-AFD6-62C5549E2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3115"/>
            <a:ext cx="9144000" cy="1655762"/>
          </a:xfrm>
        </p:spPr>
        <p:txBody>
          <a:bodyPr/>
          <a:lstStyle/>
          <a:p>
            <a:r>
              <a:rPr lang="en-US" b="1" i="1" dirty="0">
                <a:solidFill>
                  <a:srgbClr val="11F9FF"/>
                </a:solidFill>
              </a:rPr>
              <a:t>https://dewaweb.com</a:t>
            </a:r>
          </a:p>
        </p:txBody>
      </p:sp>
      <p:pic>
        <p:nvPicPr>
          <p:cNvPr id="4" name="Graphic 3" descr="Lock">
            <a:extLst>
              <a:ext uri="{FF2B5EF4-FFF2-40B4-BE49-F238E27FC236}">
                <a16:creationId xmlns:a16="http://schemas.microsoft.com/office/drawing/2014/main" id="{82230884-450E-7DDB-C705-DE02B023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8531">
            <a:off x="9126221" y="4150243"/>
            <a:ext cx="1949548" cy="1949548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268A9B4-4459-8415-944A-05AC063CB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74810">
            <a:off x="1613621" y="4186184"/>
            <a:ext cx="1415795" cy="14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13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5032"/>
            <a:ext cx="9144000" cy="2387600"/>
          </a:xfrm>
        </p:spPr>
        <p:txBody>
          <a:bodyPr/>
          <a:lstStyle/>
          <a:p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Konsep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Cyber Security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455643" y="4060893"/>
            <a:ext cx="3280713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716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089"/>
            <a:ext cx="9144000" cy="1148911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Cyber Security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mengacu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pada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praktik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memastikan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confidentiality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(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kerahasiaan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),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integrity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(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integritas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) dan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availability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(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ketersediaan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)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informasi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. 3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poin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ini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disebut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CIA Triad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765133" y="3797533"/>
            <a:ext cx="2661734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ock">
            <a:extLst>
              <a:ext uri="{FF2B5EF4-FFF2-40B4-BE49-F238E27FC236}">
                <a16:creationId xmlns:a16="http://schemas.microsoft.com/office/drawing/2014/main" id="{82230884-450E-7DDB-C705-DE02B023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8531">
            <a:off x="9126221" y="4150243"/>
            <a:ext cx="1949548" cy="1949548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268A9B4-4459-8415-944A-05AC063CB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74810">
            <a:off x="1613621" y="4186184"/>
            <a:ext cx="1415795" cy="14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5032"/>
            <a:ext cx="9144000" cy="2387600"/>
          </a:xfrm>
        </p:spPr>
        <p:txBody>
          <a:bodyPr/>
          <a:lstStyle/>
          <a:p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Apa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itu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CIA Triad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666659" y="4089028"/>
            <a:ext cx="285868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156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0089"/>
            <a:ext cx="9144000" cy="1148911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CIA Triad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adalah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model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keamanan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yang di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kembangkan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untuk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membantu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manusia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memikirkan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berbagai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bagian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kemanan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teknologi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informasi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. Model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inilah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yang </a:t>
            </a:r>
            <a:r>
              <a:rPr lang="en-US" sz="3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menjadi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3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konsep</a:t>
            </a:r>
            <a:r>
              <a:rPr lang="en-US" sz="3000" b="1" dirty="0">
                <a:solidFill>
                  <a:schemeClr val="bg1"/>
                </a:solidFill>
                <a:latin typeface="Agency FB" panose="020B0503020202020204" pitchFamily="34" charset="0"/>
              </a:rPr>
              <a:t> cyber security</a:t>
            </a:r>
            <a:r>
              <a:rPr lang="en-US" sz="3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3781269" y="3797533"/>
            <a:ext cx="462946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Lock">
            <a:extLst>
              <a:ext uri="{FF2B5EF4-FFF2-40B4-BE49-F238E27FC236}">
                <a16:creationId xmlns:a16="http://schemas.microsoft.com/office/drawing/2014/main" id="{82230884-450E-7DDB-C705-DE02B0232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838531">
            <a:off x="9126221" y="4150243"/>
            <a:ext cx="1949548" cy="1949548"/>
          </a:xfrm>
          <a:prstGeom prst="rect">
            <a:avLst/>
          </a:prstGeom>
        </p:spPr>
      </p:pic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C268A9B4-4459-8415-944A-05AC063CB7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74810">
            <a:off x="1613621" y="4186184"/>
            <a:ext cx="1415795" cy="14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99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2110158"/>
            <a:ext cx="9814560" cy="179247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Jenjang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karir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Agency FB" panose="020B0503020202020204" pitchFamily="34" charset="0"/>
              </a:rPr>
              <a:t>Cyber Security</a:t>
            </a:r>
            <a:r>
              <a:rPr lang="en-US" b="1" dirty="0">
                <a:solidFill>
                  <a:srgbClr val="11F9FF"/>
                </a:solidFill>
                <a:latin typeface="Agency FB" panose="020B0503020202020204" pitchFamily="34" charset="0"/>
              </a:rPr>
              <a:t>?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4666659" y="4089028"/>
            <a:ext cx="285868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63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0306-6D3E-B5BA-1915-6C0A875AA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1931" y="548640"/>
            <a:ext cx="10448137" cy="4360987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1.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Security Engineer 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: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Bertugas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membangun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dan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memelihara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sistem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keamanan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suatu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perusahaan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2.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Security Architect 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: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Bertugas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mengawasi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dan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mengimplementasikan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sistem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keamanan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3.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Security Analyst 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: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Bertugas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mendeteksi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dan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mencegah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adanya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ancaman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serangan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cyber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4.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Developer Software Security 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: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Bertugas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mengembangkan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software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keamanan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diintegrasikan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pada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sistem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5.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Auditor Security 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: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Bertugas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memeriksa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sebuah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sistem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keamanan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dibangun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6.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Chief Information Security Officer 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: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Bertugas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sebagai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penanggung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jawab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atau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pimpinan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yang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mengatur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sistem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keamanan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sistem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informasi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di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sebuah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perusahaan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b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</a:b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7.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Penetration Tester 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: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Bertugas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mensimulasikan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serangan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yang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bisa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dilakukan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terhadap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jaringan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organisasi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/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perusahaan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tertentu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rgbClr val="11F9FF"/>
                </a:solidFill>
                <a:latin typeface="Agency FB" panose="020B0503020202020204" pitchFamily="34" charset="0"/>
              </a:rPr>
              <a:t>untuk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menemukan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kelemahan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yang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ada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pada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sistem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jaringan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Agency FB" panose="020B0503020202020204" pitchFamily="34" charset="0"/>
              </a:rPr>
              <a:t>tersebut</a:t>
            </a:r>
            <a:r>
              <a:rPr lang="en-US" sz="2000" b="1" dirty="0">
                <a:solidFill>
                  <a:srgbClr val="11F9FF"/>
                </a:solidFill>
                <a:latin typeface="Agency FB" panose="020B0503020202020204" pitchFamily="34" charset="0"/>
              </a:rPr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D83F9B-2EE7-6BC3-AB1C-85B9366EF87F}"/>
              </a:ext>
            </a:extLst>
          </p:cNvPr>
          <p:cNvCxnSpPr>
            <a:cxnSpLocks/>
          </p:cNvCxnSpPr>
          <p:nvPr/>
        </p:nvCxnSpPr>
        <p:spPr>
          <a:xfrm>
            <a:off x="998541" y="5181289"/>
            <a:ext cx="4629462" cy="0"/>
          </a:xfrm>
          <a:prstGeom prst="line">
            <a:avLst/>
          </a:prstGeom>
          <a:ln>
            <a:solidFill>
              <a:srgbClr val="11F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Magnifying glass">
            <a:extLst>
              <a:ext uri="{FF2B5EF4-FFF2-40B4-BE49-F238E27FC236}">
                <a16:creationId xmlns:a16="http://schemas.microsoft.com/office/drawing/2014/main" id="{E6F3EFE3-1B66-62DE-8BC0-9201381E4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3138" y="4909627"/>
            <a:ext cx="1803010" cy="1803010"/>
          </a:xfrm>
          <a:prstGeom prst="rect">
            <a:avLst/>
          </a:prstGeom>
        </p:spPr>
      </p:pic>
      <p:pic>
        <p:nvPicPr>
          <p:cNvPr id="12" name="Graphic 11" descr="Fingerprint">
            <a:extLst>
              <a:ext uri="{FF2B5EF4-FFF2-40B4-BE49-F238E27FC236}">
                <a16:creationId xmlns:a16="http://schemas.microsoft.com/office/drawing/2014/main" id="{FFCED980-29E9-64DC-F41F-C5191E51F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422748">
            <a:off x="6816478" y="5332629"/>
            <a:ext cx="587691" cy="58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80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378</Words>
  <Application>Microsoft Office PowerPoint</Application>
  <PresentationFormat>Widescreen</PresentationFormat>
  <Paragraphs>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Office Theme</vt:lpstr>
      <vt:lpstr>Mangenal Cyber Security</vt:lpstr>
      <vt:lpstr>Apa itu Cyber Security?</vt:lpstr>
      <vt:lpstr>Cyber security adalah tindakan untuk melindungi perangkat, jaringan, program, dan data dari ancaman siber dan akses illegal.</vt:lpstr>
      <vt:lpstr>Konsep Cyber Security</vt:lpstr>
      <vt:lpstr>Cyber Security mengacu pada praktik memastikan confidentiality( kerahasiaan ), integrity( integritas ) dan availability( ketersediaan ) informasi. 3 poin ini disebut CIA Triad.</vt:lpstr>
      <vt:lpstr>Apa itu CIA Triad?</vt:lpstr>
      <vt:lpstr>CIA Triad adalah model keamanan yang di kembangkan untuk membantu manusia memikirkan berbagai bagian kemanan teknologi informasi. Model inilah yang menjadi konsep cyber security.</vt:lpstr>
      <vt:lpstr>Jenjang karir Cyber Security?</vt:lpstr>
      <vt:lpstr>1. Security Engineer : Bertugas membangun dan memelihara sistem keamanan suatu perusahaan.  2. Security Architect : Bertugas mengawasi dan mengimplementasikan sistem keamanan.  3. Security Analyst : Bertugas mendeteksi dan mencegah adanya ancaman serangan cyber.  4. Developer Software Security : Bertugas mengembangkan software keamanan yang diintegrasikan pada sistem.  5. Auditor Security : Bertugas memeriksa sebuah sistem keamanan yang dibangun.  6. Chief Information Security Officer : Bertugas sebagai penanggung jawab atau pimpinan yang mengatur sistem keamanan sistem informasi di sebuah perusahaan.  7. Penetration Tester : Bertugas mensimulasikan serangan yang bisa dilakukan terhadap jaringan organisasi / perusahaan tertentu untuk menemukan kelemahan yang ada pada sistem jaringan tersebut.</vt:lpstr>
      <vt:lpstr>Apa saja yang di perlukan?</vt:lpstr>
      <vt:lpstr>Bisa / belajar berbahasa inggris.</vt:lpstr>
      <vt:lpstr>Memiliki pengetahuan tentang Bahasa pemorgraman, seperti PHP, Python, Java, Javascript, C dan lain – lain.</vt:lpstr>
      <vt:lpstr>Mempelajari dasar dasar pengetahuan tentang dunia jaringan dan internet seperti protocol TCP, UDP, HTTP dan lain lain.</vt:lpstr>
      <vt:lpstr>Mengetahui Karir Cyber Security, mulai dari tahapannya sampai proses eksekusi nya.</vt:lpstr>
      <vt:lpstr>Mempelajari / mampu mengetahui tentang sistem operasi linux.</vt:lpstr>
      <vt:lpstr>Mempelajari dasar dasar Cyber Security, OSI Model, terminologi jaringan, cara kerja internet, tools hacking, type of threat, dan lain lain.</vt:lpstr>
      <vt:lpstr>Sertifikasi, cari sertifikasi sebanyak mungkin mulai dari CompTIA, EC Council, Offensive Security dan lain lain.</vt:lpstr>
      <vt:lpstr>Have Any Questions?</vt:lpstr>
      <vt:lpstr>Sekian, Terimakasih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Mangenal Cyber Security</dc:title>
  <dc:creator>R.Sulthan Hadi</dc:creator>
  <cp:lastModifiedBy>R.Sulthan Hadi</cp:lastModifiedBy>
  <cp:revision>1</cp:revision>
  <dcterms:created xsi:type="dcterms:W3CDTF">2022-09-09T13:22:03Z</dcterms:created>
  <dcterms:modified xsi:type="dcterms:W3CDTF">2022-09-10T04:02:28Z</dcterms:modified>
</cp:coreProperties>
</file>