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74" r:id="rId3"/>
    <p:sldId id="277" r:id="rId4"/>
    <p:sldId id="278" r:id="rId5"/>
    <p:sldId id="276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/>
    <p:restoredTop sz="96774"/>
  </p:normalViewPr>
  <p:slideViewPr>
    <p:cSldViewPr snapToGrid="0" snapToObjects="1">
      <p:cViewPr varScale="1">
        <p:scale>
          <a:sx n="141" d="100"/>
          <a:sy n="141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46B11-E7EF-40AA-BB79-4EFE7526D4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600259-2524-4D17-8435-FB2948A86711}">
      <dgm:prSet/>
      <dgm:spPr/>
      <dgm:t>
        <a:bodyPr/>
        <a:lstStyle/>
        <a:p>
          <a:r>
            <a:rPr lang="en-US" dirty="0"/>
            <a:t>Functional vs. Structural Testing</a:t>
          </a:r>
        </a:p>
      </dgm:t>
    </dgm:pt>
    <dgm:pt modelId="{0BE2A095-D3E9-4818-A36E-EE71A5738E3B}" type="parTrans" cxnId="{BE6B4FF4-77C4-4E32-A756-2AB14CCD799E}">
      <dgm:prSet/>
      <dgm:spPr/>
      <dgm:t>
        <a:bodyPr/>
        <a:lstStyle/>
        <a:p>
          <a:endParaRPr lang="en-US"/>
        </a:p>
      </dgm:t>
    </dgm:pt>
    <dgm:pt modelId="{7B7BEF65-D90E-4115-94C2-D0F3AB299829}" type="sibTrans" cxnId="{BE6B4FF4-77C4-4E32-A756-2AB14CCD799E}">
      <dgm:prSet/>
      <dgm:spPr/>
      <dgm:t>
        <a:bodyPr/>
        <a:lstStyle/>
        <a:p>
          <a:endParaRPr lang="en-US"/>
        </a:p>
      </dgm:t>
    </dgm:pt>
    <dgm:pt modelId="{B94FB5F7-5623-43C3-AF8C-260B2E150658}">
      <dgm:prSet/>
      <dgm:spPr/>
      <dgm:t>
        <a:bodyPr/>
        <a:lstStyle/>
        <a:p>
          <a:r>
            <a:rPr lang="en-US" dirty="0"/>
            <a:t>Positive vs. Negative Tests</a:t>
          </a:r>
        </a:p>
      </dgm:t>
    </dgm:pt>
    <dgm:pt modelId="{E8F15D95-74B7-4E95-A5C8-CBF3FBCF3B38}" type="parTrans" cxnId="{49A62DD5-1BBA-4B92-A84E-3626791F3691}">
      <dgm:prSet/>
      <dgm:spPr/>
      <dgm:t>
        <a:bodyPr/>
        <a:lstStyle/>
        <a:p>
          <a:endParaRPr lang="en-US"/>
        </a:p>
      </dgm:t>
    </dgm:pt>
    <dgm:pt modelId="{FFF84275-C36E-4C76-B70B-717A88DB48F5}" type="sibTrans" cxnId="{49A62DD5-1BBA-4B92-A84E-3626791F3691}">
      <dgm:prSet/>
      <dgm:spPr/>
      <dgm:t>
        <a:bodyPr/>
        <a:lstStyle/>
        <a:p>
          <a:endParaRPr lang="en-US"/>
        </a:p>
      </dgm:t>
    </dgm:pt>
    <dgm:pt modelId="{ACC85721-0F2C-48C2-93C0-6D9B2B4F90FF}" type="pres">
      <dgm:prSet presAssocID="{43846B11-E7EF-40AA-BB79-4EFE7526D435}" presName="root" presStyleCnt="0">
        <dgm:presLayoutVars>
          <dgm:dir/>
          <dgm:resizeHandles val="exact"/>
        </dgm:presLayoutVars>
      </dgm:prSet>
      <dgm:spPr/>
    </dgm:pt>
    <dgm:pt modelId="{EE431B50-A757-4A61-8145-D73A393E0DE6}" type="pres">
      <dgm:prSet presAssocID="{9D600259-2524-4D17-8435-FB2948A86711}" presName="compNode" presStyleCnt="0"/>
      <dgm:spPr/>
    </dgm:pt>
    <dgm:pt modelId="{0CE805E7-682B-40A6-8DDF-1FA4C8FF83D8}" type="pres">
      <dgm:prSet presAssocID="{9D600259-2524-4D17-8435-FB2948A86711}" presName="bgRect" presStyleLbl="bgShp" presStyleIdx="0" presStyleCnt="2"/>
      <dgm:spPr/>
    </dgm:pt>
    <dgm:pt modelId="{99D3B4C7-53C9-4F37-96AF-133BABF537F8}" type="pres">
      <dgm:prSet presAssocID="{9D600259-2524-4D17-8435-FB2948A8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413451-17B4-4A41-8B8C-9369B1ABF779}" type="pres">
      <dgm:prSet presAssocID="{9D600259-2524-4D17-8435-FB2948A86711}" presName="spaceRect" presStyleCnt="0"/>
      <dgm:spPr/>
    </dgm:pt>
    <dgm:pt modelId="{ABF3DB93-8EC0-4387-BBD8-3A0EBE6C7CBD}" type="pres">
      <dgm:prSet presAssocID="{9D600259-2524-4D17-8435-FB2948A86711}" presName="parTx" presStyleLbl="revTx" presStyleIdx="0" presStyleCnt="2">
        <dgm:presLayoutVars>
          <dgm:chMax val="0"/>
          <dgm:chPref val="0"/>
        </dgm:presLayoutVars>
      </dgm:prSet>
      <dgm:spPr/>
    </dgm:pt>
    <dgm:pt modelId="{E224AA74-BC95-436D-B4D1-69E4DBFF51CF}" type="pres">
      <dgm:prSet presAssocID="{7B7BEF65-D90E-4115-94C2-D0F3AB299829}" presName="sibTrans" presStyleCnt="0"/>
      <dgm:spPr/>
    </dgm:pt>
    <dgm:pt modelId="{DDF66854-FD62-43E8-A781-CC4536E59292}" type="pres">
      <dgm:prSet presAssocID="{B94FB5F7-5623-43C3-AF8C-260B2E150658}" presName="compNode" presStyleCnt="0"/>
      <dgm:spPr/>
    </dgm:pt>
    <dgm:pt modelId="{3391602C-DF3A-42EB-8E7F-32D9E05899EC}" type="pres">
      <dgm:prSet presAssocID="{B94FB5F7-5623-43C3-AF8C-260B2E150658}" presName="bgRect" presStyleLbl="bgShp" presStyleIdx="1" presStyleCnt="2"/>
      <dgm:spPr/>
    </dgm:pt>
    <dgm:pt modelId="{FD698A6F-6A25-4F89-A4B1-412253A75C38}" type="pres">
      <dgm:prSet presAssocID="{B94FB5F7-5623-43C3-AF8C-260B2E1506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690D8B2-EDCC-46CB-90FA-6851915561FC}" type="pres">
      <dgm:prSet presAssocID="{B94FB5F7-5623-43C3-AF8C-260B2E150658}" presName="spaceRect" presStyleCnt="0"/>
      <dgm:spPr/>
    </dgm:pt>
    <dgm:pt modelId="{B88F2302-0581-4CDE-B7C1-63600089CD51}" type="pres">
      <dgm:prSet presAssocID="{B94FB5F7-5623-43C3-AF8C-260B2E15065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3CFE2B-F2FD-4CB4-BB96-CFD495C7D7F2}" type="presOf" srcId="{B94FB5F7-5623-43C3-AF8C-260B2E150658}" destId="{B88F2302-0581-4CDE-B7C1-63600089CD51}" srcOrd="0" destOrd="0" presId="urn:microsoft.com/office/officeart/2018/2/layout/IconVerticalSolidList"/>
    <dgm:cxn modelId="{295C5C4D-B3FB-4DA9-AE58-32C63BD60DFF}" type="presOf" srcId="{43846B11-E7EF-40AA-BB79-4EFE7526D435}" destId="{ACC85721-0F2C-48C2-93C0-6D9B2B4F90FF}" srcOrd="0" destOrd="0" presId="urn:microsoft.com/office/officeart/2018/2/layout/IconVerticalSolidList"/>
    <dgm:cxn modelId="{0EB533A3-DD7F-4534-AB19-30527A42B3D2}" type="presOf" srcId="{9D600259-2524-4D17-8435-FB2948A86711}" destId="{ABF3DB93-8EC0-4387-BBD8-3A0EBE6C7CBD}" srcOrd="0" destOrd="0" presId="urn:microsoft.com/office/officeart/2018/2/layout/IconVerticalSolidList"/>
    <dgm:cxn modelId="{49A62DD5-1BBA-4B92-A84E-3626791F3691}" srcId="{43846B11-E7EF-40AA-BB79-4EFE7526D435}" destId="{B94FB5F7-5623-43C3-AF8C-260B2E150658}" srcOrd="1" destOrd="0" parTransId="{E8F15D95-74B7-4E95-A5C8-CBF3FBCF3B38}" sibTransId="{FFF84275-C36E-4C76-B70B-717A88DB48F5}"/>
    <dgm:cxn modelId="{BE6B4FF4-77C4-4E32-A756-2AB14CCD799E}" srcId="{43846B11-E7EF-40AA-BB79-4EFE7526D435}" destId="{9D600259-2524-4D17-8435-FB2948A86711}" srcOrd="0" destOrd="0" parTransId="{0BE2A095-D3E9-4818-A36E-EE71A5738E3B}" sibTransId="{7B7BEF65-D90E-4115-94C2-D0F3AB299829}"/>
    <dgm:cxn modelId="{DBCA19AE-AEEB-46AB-9C9E-6B24BD2C6249}" type="presParOf" srcId="{ACC85721-0F2C-48C2-93C0-6D9B2B4F90FF}" destId="{EE431B50-A757-4A61-8145-D73A393E0DE6}" srcOrd="0" destOrd="0" presId="urn:microsoft.com/office/officeart/2018/2/layout/IconVerticalSolidList"/>
    <dgm:cxn modelId="{8006DE7D-D2A4-435D-B250-904E6B0A0D8C}" type="presParOf" srcId="{EE431B50-A757-4A61-8145-D73A393E0DE6}" destId="{0CE805E7-682B-40A6-8DDF-1FA4C8FF83D8}" srcOrd="0" destOrd="0" presId="urn:microsoft.com/office/officeart/2018/2/layout/IconVerticalSolidList"/>
    <dgm:cxn modelId="{C6A5D432-A3CB-499B-A26A-93D117A45145}" type="presParOf" srcId="{EE431B50-A757-4A61-8145-D73A393E0DE6}" destId="{99D3B4C7-53C9-4F37-96AF-133BABF537F8}" srcOrd="1" destOrd="0" presId="urn:microsoft.com/office/officeart/2018/2/layout/IconVerticalSolidList"/>
    <dgm:cxn modelId="{B910CE7F-1DBC-46F3-BABB-4C3035B8A4D8}" type="presParOf" srcId="{EE431B50-A757-4A61-8145-D73A393E0DE6}" destId="{ED413451-17B4-4A41-8B8C-9369B1ABF779}" srcOrd="2" destOrd="0" presId="urn:microsoft.com/office/officeart/2018/2/layout/IconVerticalSolidList"/>
    <dgm:cxn modelId="{A558BAFC-4090-4E18-9B08-B5BB06336880}" type="presParOf" srcId="{EE431B50-A757-4A61-8145-D73A393E0DE6}" destId="{ABF3DB93-8EC0-4387-BBD8-3A0EBE6C7CBD}" srcOrd="3" destOrd="0" presId="urn:microsoft.com/office/officeart/2018/2/layout/IconVerticalSolidList"/>
    <dgm:cxn modelId="{9AD5B4A3-50DB-473A-A6C0-E6EDE150224A}" type="presParOf" srcId="{ACC85721-0F2C-48C2-93C0-6D9B2B4F90FF}" destId="{E224AA74-BC95-436D-B4D1-69E4DBFF51CF}" srcOrd="1" destOrd="0" presId="urn:microsoft.com/office/officeart/2018/2/layout/IconVerticalSolidList"/>
    <dgm:cxn modelId="{AF25267A-EF9F-4228-BA19-D71C094DF713}" type="presParOf" srcId="{ACC85721-0F2C-48C2-93C0-6D9B2B4F90FF}" destId="{DDF66854-FD62-43E8-A781-CC4536E59292}" srcOrd="2" destOrd="0" presId="urn:microsoft.com/office/officeart/2018/2/layout/IconVerticalSolidList"/>
    <dgm:cxn modelId="{6F4FF9D3-0C53-4A86-A385-51907681DE0F}" type="presParOf" srcId="{DDF66854-FD62-43E8-A781-CC4536E59292}" destId="{3391602C-DF3A-42EB-8E7F-32D9E05899EC}" srcOrd="0" destOrd="0" presId="urn:microsoft.com/office/officeart/2018/2/layout/IconVerticalSolidList"/>
    <dgm:cxn modelId="{6D2E817F-297C-45D9-B288-9C6A653D8ACF}" type="presParOf" srcId="{DDF66854-FD62-43E8-A781-CC4536E59292}" destId="{FD698A6F-6A25-4F89-A4B1-412253A75C38}" srcOrd="1" destOrd="0" presId="urn:microsoft.com/office/officeart/2018/2/layout/IconVerticalSolidList"/>
    <dgm:cxn modelId="{76DD0867-CB14-4C1A-8B76-311576B37E4A}" type="presParOf" srcId="{DDF66854-FD62-43E8-A781-CC4536E59292}" destId="{C690D8B2-EDCC-46CB-90FA-6851915561FC}" srcOrd="2" destOrd="0" presId="urn:microsoft.com/office/officeart/2018/2/layout/IconVerticalSolidList"/>
    <dgm:cxn modelId="{2BC9EA2F-3420-417F-8B57-6D8D22EEC1FC}" type="presParOf" srcId="{DDF66854-FD62-43E8-A781-CC4536E59292}" destId="{B88F2302-0581-4CDE-B7C1-63600089CD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0F5B90-3A7C-423B-A1E7-A3A3FC95F9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90C92F-F56F-4025-A696-5E29F8FD38D9}">
      <dgm:prSet/>
      <dgm:spPr/>
      <dgm:t>
        <a:bodyPr/>
        <a:lstStyle/>
        <a:p>
          <a:r>
            <a:rPr lang="en-US"/>
            <a:t>Example: If you designed a binary search for an array of integers, what are some good test cases?</a:t>
          </a:r>
        </a:p>
      </dgm:t>
    </dgm:pt>
    <dgm:pt modelId="{6A637FBB-DDC5-4BF4-8FA6-C3F2CDEDAE0B}" type="parTrans" cxnId="{E8F15C2E-F0EC-4489-9392-42E3ED126E9D}">
      <dgm:prSet/>
      <dgm:spPr/>
      <dgm:t>
        <a:bodyPr/>
        <a:lstStyle/>
        <a:p>
          <a:endParaRPr lang="en-US"/>
        </a:p>
      </dgm:t>
    </dgm:pt>
    <dgm:pt modelId="{ECC209CA-697B-4A94-A15D-1F9B7BD174A7}" type="sibTrans" cxnId="{E8F15C2E-F0EC-4489-9392-42E3ED126E9D}">
      <dgm:prSet/>
      <dgm:spPr/>
      <dgm:t>
        <a:bodyPr/>
        <a:lstStyle/>
        <a:p>
          <a:endParaRPr lang="en-US"/>
        </a:p>
      </dgm:t>
    </dgm:pt>
    <dgm:pt modelId="{2A94ECF7-C03D-48E1-B2D6-86C3F0B3816E}">
      <dgm:prSet/>
      <dgm:spPr/>
      <dgm:t>
        <a:bodyPr/>
        <a:lstStyle/>
        <a:p>
          <a:r>
            <a:rPr lang="en-US" dirty="0"/>
            <a:t>bool </a:t>
          </a:r>
          <a:r>
            <a:rPr lang="en-US" dirty="0" err="1"/>
            <a:t>BinarySearch</a:t>
          </a:r>
          <a:r>
            <a:rPr lang="en-US" dirty="0"/>
            <a:t>(int [] array, int size, int </a:t>
          </a:r>
          <a:r>
            <a:rPr lang="en-US" dirty="0" err="1"/>
            <a:t>val</a:t>
          </a:r>
          <a:r>
            <a:rPr lang="en-US" dirty="0"/>
            <a:t>);</a:t>
          </a:r>
        </a:p>
      </dgm:t>
    </dgm:pt>
    <dgm:pt modelId="{982F3EDB-F50C-4148-BE4C-0E7BCE1C9AC8}" type="parTrans" cxnId="{B707A9A5-6698-47CA-88C1-B424AF2160E2}">
      <dgm:prSet/>
      <dgm:spPr/>
      <dgm:t>
        <a:bodyPr/>
        <a:lstStyle/>
        <a:p>
          <a:endParaRPr lang="en-US"/>
        </a:p>
      </dgm:t>
    </dgm:pt>
    <dgm:pt modelId="{BAC5797A-AEAA-4D16-BC35-AAA2CE9F81C3}" type="sibTrans" cxnId="{B707A9A5-6698-47CA-88C1-B424AF2160E2}">
      <dgm:prSet/>
      <dgm:spPr/>
      <dgm:t>
        <a:bodyPr/>
        <a:lstStyle/>
        <a:p>
          <a:endParaRPr lang="en-US"/>
        </a:p>
      </dgm:t>
    </dgm:pt>
    <dgm:pt modelId="{E13B5B63-BC9A-3841-9E84-5E7B65CC193E}" type="pres">
      <dgm:prSet presAssocID="{F50F5B90-3A7C-423B-A1E7-A3A3FC95F97B}" presName="linear" presStyleCnt="0">
        <dgm:presLayoutVars>
          <dgm:animLvl val="lvl"/>
          <dgm:resizeHandles val="exact"/>
        </dgm:presLayoutVars>
      </dgm:prSet>
      <dgm:spPr/>
    </dgm:pt>
    <dgm:pt modelId="{FC3D44F0-7393-F346-A15C-13F492E7B695}" type="pres">
      <dgm:prSet presAssocID="{7790C92F-F56F-4025-A696-5E29F8FD38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D5B5AC-A096-A644-B1F0-587C55E35440}" type="pres">
      <dgm:prSet presAssocID="{ECC209CA-697B-4A94-A15D-1F9B7BD174A7}" presName="spacer" presStyleCnt="0"/>
      <dgm:spPr/>
    </dgm:pt>
    <dgm:pt modelId="{9A3C2F5C-2C95-8244-A8B3-4FE057EF26BB}" type="pres">
      <dgm:prSet presAssocID="{2A94ECF7-C03D-48E1-B2D6-86C3F0B381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424C19-7EE2-DC4E-881C-534050E3EDA8}" type="presOf" srcId="{7790C92F-F56F-4025-A696-5E29F8FD38D9}" destId="{FC3D44F0-7393-F346-A15C-13F492E7B695}" srcOrd="0" destOrd="0" presId="urn:microsoft.com/office/officeart/2005/8/layout/vList2"/>
    <dgm:cxn modelId="{E8F15C2E-F0EC-4489-9392-42E3ED126E9D}" srcId="{F50F5B90-3A7C-423B-A1E7-A3A3FC95F97B}" destId="{7790C92F-F56F-4025-A696-5E29F8FD38D9}" srcOrd="0" destOrd="0" parTransId="{6A637FBB-DDC5-4BF4-8FA6-C3F2CDEDAE0B}" sibTransId="{ECC209CA-697B-4A94-A15D-1F9B7BD174A7}"/>
    <dgm:cxn modelId="{98D95E6D-66FD-D443-B541-DEE32AFE0641}" type="presOf" srcId="{2A94ECF7-C03D-48E1-B2D6-86C3F0B3816E}" destId="{9A3C2F5C-2C95-8244-A8B3-4FE057EF26BB}" srcOrd="0" destOrd="0" presId="urn:microsoft.com/office/officeart/2005/8/layout/vList2"/>
    <dgm:cxn modelId="{B707A9A5-6698-47CA-88C1-B424AF2160E2}" srcId="{F50F5B90-3A7C-423B-A1E7-A3A3FC95F97B}" destId="{2A94ECF7-C03D-48E1-B2D6-86C3F0B3816E}" srcOrd="1" destOrd="0" parTransId="{982F3EDB-F50C-4148-BE4C-0E7BCE1C9AC8}" sibTransId="{BAC5797A-AEAA-4D16-BC35-AAA2CE9F81C3}"/>
    <dgm:cxn modelId="{1F7D25AC-E92B-A248-9934-7F918BF9ADC8}" type="presOf" srcId="{F50F5B90-3A7C-423B-A1E7-A3A3FC95F97B}" destId="{E13B5B63-BC9A-3841-9E84-5E7B65CC193E}" srcOrd="0" destOrd="0" presId="urn:microsoft.com/office/officeart/2005/8/layout/vList2"/>
    <dgm:cxn modelId="{28592137-2A77-B148-B033-CED08344CF4B}" type="presParOf" srcId="{E13B5B63-BC9A-3841-9E84-5E7B65CC193E}" destId="{FC3D44F0-7393-F346-A15C-13F492E7B695}" srcOrd="0" destOrd="0" presId="urn:microsoft.com/office/officeart/2005/8/layout/vList2"/>
    <dgm:cxn modelId="{1576482D-6D82-A147-AD1A-D590837C4E5B}" type="presParOf" srcId="{E13B5B63-BC9A-3841-9E84-5E7B65CC193E}" destId="{E3D5B5AC-A096-A644-B1F0-587C55E35440}" srcOrd="1" destOrd="0" presId="urn:microsoft.com/office/officeart/2005/8/layout/vList2"/>
    <dgm:cxn modelId="{11F1AB82-C340-AD41-A0ED-F08B1A5A981F}" type="presParOf" srcId="{E13B5B63-BC9A-3841-9E84-5E7B65CC193E}" destId="{9A3C2F5C-2C95-8244-A8B3-4FE057EF26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09E0D-B4B3-4A8C-9F48-CB435EF577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635EFF-3F59-4CA2-A9F2-6D38A045C376}">
      <dgm:prSet/>
      <dgm:spPr/>
      <dgm:t>
        <a:bodyPr/>
        <a:lstStyle/>
        <a:p>
          <a:r>
            <a:rPr lang="en-US"/>
            <a:t>Global state aka Singleton</a:t>
          </a:r>
        </a:p>
      </dgm:t>
    </dgm:pt>
    <dgm:pt modelId="{14674BC0-CB06-44D9-90FB-49E4186E89A3}" type="parTrans" cxnId="{CEE0558D-94A2-41D7-9442-C356FDF32DAA}">
      <dgm:prSet/>
      <dgm:spPr/>
      <dgm:t>
        <a:bodyPr/>
        <a:lstStyle/>
        <a:p>
          <a:endParaRPr lang="en-US"/>
        </a:p>
      </dgm:t>
    </dgm:pt>
    <dgm:pt modelId="{67F4C700-5328-43E2-87AD-4895565E29BF}" type="sibTrans" cxnId="{CEE0558D-94A2-41D7-9442-C356FDF32DAA}">
      <dgm:prSet/>
      <dgm:spPr/>
      <dgm:t>
        <a:bodyPr/>
        <a:lstStyle/>
        <a:p>
          <a:endParaRPr lang="en-US"/>
        </a:p>
      </dgm:t>
    </dgm:pt>
    <dgm:pt modelId="{40011B01-3392-45D8-A1F1-AFBF407564F2}">
      <dgm:prSet/>
      <dgm:spPr/>
      <dgm:t>
        <a:bodyPr/>
        <a:lstStyle/>
        <a:p>
          <a:r>
            <a:rPr lang="en-US"/>
            <a:t>Global reference to time</a:t>
          </a:r>
        </a:p>
      </dgm:t>
    </dgm:pt>
    <dgm:pt modelId="{99ABDEE1-3EC6-4465-A658-DFD35E5B3CEC}" type="parTrans" cxnId="{83C0E9C4-C671-46C3-BD3C-5D0D8F600026}">
      <dgm:prSet/>
      <dgm:spPr/>
      <dgm:t>
        <a:bodyPr/>
        <a:lstStyle/>
        <a:p>
          <a:endParaRPr lang="en-US"/>
        </a:p>
      </dgm:t>
    </dgm:pt>
    <dgm:pt modelId="{D56CABE9-8A4A-4016-AC33-C9EB14B33922}" type="sibTrans" cxnId="{83C0E9C4-C671-46C3-BD3C-5D0D8F600026}">
      <dgm:prSet/>
      <dgm:spPr/>
      <dgm:t>
        <a:bodyPr/>
        <a:lstStyle/>
        <a:p>
          <a:endParaRPr lang="en-US"/>
        </a:p>
      </dgm:t>
    </dgm:pt>
    <dgm:pt modelId="{FA452422-92E7-4B22-A77C-D055F9D73DDD}">
      <dgm:prSet/>
      <dgm:spPr/>
      <dgm:t>
        <a:bodyPr/>
        <a:lstStyle/>
        <a:p>
          <a:r>
            <a:rPr lang="en-US" dirty="0"/>
            <a:t>Hard-coded new operator</a:t>
          </a:r>
        </a:p>
      </dgm:t>
    </dgm:pt>
    <dgm:pt modelId="{9B0507CB-E085-4D8B-AC5F-1F0DFDFDAA19}" type="parTrans" cxnId="{CE3164AA-DB9F-4400-A1E1-408327BDF63E}">
      <dgm:prSet/>
      <dgm:spPr/>
      <dgm:t>
        <a:bodyPr/>
        <a:lstStyle/>
        <a:p>
          <a:endParaRPr lang="en-US"/>
        </a:p>
      </dgm:t>
    </dgm:pt>
    <dgm:pt modelId="{B64FAFCE-86E2-4DE9-BD3D-A41E2A8FDDC6}" type="sibTrans" cxnId="{CE3164AA-DB9F-4400-A1E1-408327BDF63E}">
      <dgm:prSet/>
      <dgm:spPr/>
      <dgm:t>
        <a:bodyPr/>
        <a:lstStyle/>
        <a:p>
          <a:endParaRPr lang="en-US"/>
        </a:p>
      </dgm:t>
    </dgm:pt>
    <dgm:pt modelId="{B2336E05-56DE-42FC-ACBC-05EFDBB9790F}">
      <dgm:prSet/>
      <dgm:spPr/>
      <dgm:t>
        <a:bodyPr/>
        <a:lstStyle/>
        <a:p>
          <a:r>
            <a:rPr lang="en-US" dirty="0"/>
            <a:t>Failing to use dependency injection</a:t>
          </a:r>
        </a:p>
      </dgm:t>
    </dgm:pt>
    <dgm:pt modelId="{FC419867-6900-4B0E-9255-36C497DE5403}" type="parTrans" cxnId="{E4DCED78-6E7C-4A21-98AB-2694C61BFE38}">
      <dgm:prSet/>
      <dgm:spPr/>
      <dgm:t>
        <a:bodyPr/>
        <a:lstStyle/>
        <a:p>
          <a:endParaRPr lang="en-US"/>
        </a:p>
      </dgm:t>
    </dgm:pt>
    <dgm:pt modelId="{22B8598D-C54C-483C-BA67-2CA7654F7CCD}" type="sibTrans" cxnId="{E4DCED78-6E7C-4A21-98AB-2694C61BFE38}">
      <dgm:prSet/>
      <dgm:spPr/>
      <dgm:t>
        <a:bodyPr/>
        <a:lstStyle/>
        <a:p>
          <a:endParaRPr lang="en-US"/>
        </a:p>
      </dgm:t>
    </dgm:pt>
    <dgm:pt modelId="{7191C9D1-24DF-4D11-9FFF-D7CC6B304998}">
      <dgm:prSet/>
      <dgm:spPr/>
      <dgm:t>
        <a:bodyPr/>
        <a:lstStyle/>
        <a:p>
          <a:r>
            <a:rPr lang="en-US" dirty="0"/>
            <a:t>Law of Demeter violations</a:t>
          </a:r>
        </a:p>
      </dgm:t>
    </dgm:pt>
    <dgm:pt modelId="{7A2BB830-3187-419B-812C-C927C5956109}" type="parTrans" cxnId="{EA554425-7923-44B7-A7FC-CE5C602F0535}">
      <dgm:prSet/>
      <dgm:spPr/>
      <dgm:t>
        <a:bodyPr/>
        <a:lstStyle/>
        <a:p>
          <a:endParaRPr lang="en-US"/>
        </a:p>
      </dgm:t>
    </dgm:pt>
    <dgm:pt modelId="{3DE40E86-5F70-489D-9286-4179873F45F7}" type="sibTrans" cxnId="{EA554425-7923-44B7-A7FC-CE5C602F0535}">
      <dgm:prSet/>
      <dgm:spPr/>
      <dgm:t>
        <a:bodyPr/>
        <a:lstStyle/>
        <a:p>
          <a:endParaRPr lang="en-US"/>
        </a:p>
      </dgm:t>
    </dgm:pt>
    <dgm:pt modelId="{8B4D0A87-531B-4C4B-86EB-2BCCA9B45EDE}" type="pres">
      <dgm:prSet presAssocID="{B6F09E0D-B4B3-4A8C-9F48-CB435EF57750}" presName="root" presStyleCnt="0">
        <dgm:presLayoutVars>
          <dgm:dir/>
          <dgm:resizeHandles val="exact"/>
        </dgm:presLayoutVars>
      </dgm:prSet>
      <dgm:spPr/>
    </dgm:pt>
    <dgm:pt modelId="{5946F2A8-C667-4C67-8B53-521DFA455566}" type="pres">
      <dgm:prSet presAssocID="{4D635EFF-3F59-4CA2-A9F2-6D38A045C376}" presName="compNode" presStyleCnt="0"/>
      <dgm:spPr/>
    </dgm:pt>
    <dgm:pt modelId="{547144A3-F39A-437E-8191-A0555C462706}" type="pres">
      <dgm:prSet presAssocID="{4D635EFF-3F59-4CA2-A9F2-6D38A045C376}" presName="bgRect" presStyleLbl="bgShp" presStyleIdx="0" presStyleCnt="5"/>
      <dgm:spPr/>
    </dgm:pt>
    <dgm:pt modelId="{993CB0B5-6598-4521-A737-619BDEE5D8CF}" type="pres">
      <dgm:prSet presAssocID="{4D635EFF-3F59-4CA2-A9F2-6D38A045C3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A21B51-58AD-4685-B79F-151413C31A1C}" type="pres">
      <dgm:prSet presAssocID="{4D635EFF-3F59-4CA2-A9F2-6D38A045C376}" presName="spaceRect" presStyleCnt="0"/>
      <dgm:spPr/>
    </dgm:pt>
    <dgm:pt modelId="{0ED97C24-9053-4F4E-A8E8-0F98D03A4B5F}" type="pres">
      <dgm:prSet presAssocID="{4D635EFF-3F59-4CA2-A9F2-6D38A045C376}" presName="parTx" presStyleLbl="revTx" presStyleIdx="0" presStyleCnt="5">
        <dgm:presLayoutVars>
          <dgm:chMax val="0"/>
          <dgm:chPref val="0"/>
        </dgm:presLayoutVars>
      </dgm:prSet>
      <dgm:spPr/>
    </dgm:pt>
    <dgm:pt modelId="{6E6B4272-86B6-4C83-99DA-DEF92AAC08FF}" type="pres">
      <dgm:prSet presAssocID="{67F4C700-5328-43E2-87AD-4895565E29BF}" presName="sibTrans" presStyleCnt="0"/>
      <dgm:spPr/>
    </dgm:pt>
    <dgm:pt modelId="{A10DCACA-F623-4677-8801-62689B2F6178}" type="pres">
      <dgm:prSet presAssocID="{40011B01-3392-45D8-A1F1-AFBF407564F2}" presName="compNode" presStyleCnt="0"/>
      <dgm:spPr/>
    </dgm:pt>
    <dgm:pt modelId="{A30E3DAA-5735-4CC5-9878-62F71293F030}" type="pres">
      <dgm:prSet presAssocID="{40011B01-3392-45D8-A1F1-AFBF407564F2}" presName="bgRect" presStyleLbl="bgShp" presStyleIdx="1" presStyleCnt="5"/>
      <dgm:spPr/>
    </dgm:pt>
    <dgm:pt modelId="{517A5E0C-24BA-4471-9090-21110A815C4D}" type="pres">
      <dgm:prSet presAssocID="{40011B01-3392-45D8-A1F1-AFBF407564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B950D6B5-6BA6-4A58-A0C6-F9CF149B44C2}" type="pres">
      <dgm:prSet presAssocID="{40011B01-3392-45D8-A1F1-AFBF407564F2}" presName="spaceRect" presStyleCnt="0"/>
      <dgm:spPr/>
    </dgm:pt>
    <dgm:pt modelId="{585804BE-274E-44E2-9FF8-6C84DC131F55}" type="pres">
      <dgm:prSet presAssocID="{40011B01-3392-45D8-A1F1-AFBF407564F2}" presName="parTx" presStyleLbl="revTx" presStyleIdx="1" presStyleCnt="5">
        <dgm:presLayoutVars>
          <dgm:chMax val="0"/>
          <dgm:chPref val="0"/>
        </dgm:presLayoutVars>
      </dgm:prSet>
      <dgm:spPr/>
    </dgm:pt>
    <dgm:pt modelId="{F2EF2D58-F395-4104-9A78-68239C735156}" type="pres">
      <dgm:prSet presAssocID="{D56CABE9-8A4A-4016-AC33-C9EB14B33922}" presName="sibTrans" presStyleCnt="0"/>
      <dgm:spPr/>
    </dgm:pt>
    <dgm:pt modelId="{9F9DF928-F55C-41F7-A6DC-D97FC9DCFD2E}" type="pres">
      <dgm:prSet presAssocID="{FA452422-92E7-4B22-A77C-D055F9D73DDD}" presName="compNode" presStyleCnt="0"/>
      <dgm:spPr/>
    </dgm:pt>
    <dgm:pt modelId="{71AD1616-7806-4C66-9629-71415F82C952}" type="pres">
      <dgm:prSet presAssocID="{FA452422-92E7-4B22-A77C-D055F9D73DDD}" presName="bgRect" presStyleLbl="bgShp" presStyleIdx="2" presStyleCnt="5"/>
      <dgm:spPr/>
    </dgm:pt>
    <dgm:pt modelId="{83EC43A2-6351-4DEF-876D-A7027054DE2B}" type="pres">
      <dgm:prSet presAssocID="{FA452422-92E7-4B22-A77C-D055F9D73D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F7B1C227-E01E-46D6-ACAA-AE97B72394FD}" type="pres">
      <dgm:prSet presAssocID="{FA452422-92E7-4B22-A77C-D055F9D73DDD}" presName="spaceRect" presStyleCnt="0"/>
      <dgm:spPr/>
    </dgm:pt>
    <dgm:pt modelId="{C9DA6AF7-9E5F-427C-B130-DEB043BEBBD1}" type="pres">
      <dgm:prSet presAssocID="{FA452422-92E7-4B22-A77C-D055F9D73DDD}" presName="parTx" presStyleLbl="revTx" presStyleIdx="2" presStyleCnt="5">
        <dgm:presLayoutVars>
          <dgm:chMax val="0"/>
          <dgm:chPref val="0"/>
        </dgm:presLayoutVars>
      </dgm:prSet>
      <dgm:spPr/>
    </dgm:pt>
    <dgm:pt modelId="{8F5E4C96-513E-4540-9F35-A50C382FF2BA}" type="pres">
      <dgm:prSet presAssocID="{B64FAFCE-86E2-4DE9-BD3D-A41E2A8FDDC6}" presName="sibTrans" presStyleCnt="0"/>
      <dgm:spPr/>
    </dgm:pt>
    <dgm:pt modelId="{405E8A29-2DC0-4FD1-A39C-03C21B94A5AD}" type="pres">
      <dgm:prSet presAssocID="{B2336E05-56DE-42FC-ACBC-05EFDBB9790F}" presName="compNode" presStyleCnt="0"/>
      <dgm:spPr/>
    </dgm:pt>
    <dgm:pt modelId="{6314B39C-DDCB-468A-B107-9A92DAB152C0}" type="pres">
      <dgm:prSet presAssocID="{B2336E05-56DE-42FC-ACBC-05EFDBB9790F}" presName="bgRect" presStyleLbl="bgShp" presStyleIdx="3" presStyleCnt="5"/>
      <dgm:spPr/>
    </dgm:pt>
    <dgm:pt modelId="{D6E96C0E-A079-4DFC-8A70-15F256AA296A}" type="pres">
      <dgm:prSet presAssocID="{B2336E05-56DE-42FC-ACBC-05EFDBB979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66447C8F-EC0B-45BF-8F54-0DA9A1D98AE5}" type="pres">
      <dgm:prSet presAssocID="{B2336E05-56DE-42FC-ACBC-05EFDBB9790F}" presName="spaceRect" presStyleCnt="0"/>
      <dgm:spPr/>
    </dgm:pt>
    <dgm:pt modelId="{6CA27B3C-850E-438D-B41F-729AB261F601}" type="pres">
      <dgm:prSet presAssocID="{B2336E05-56DE-42FC-ACBC-05EFDBB9790F}" presName="parTx" presStyleLbl="revTx" presStyleIdx="3" presStyleCnt="5">
        <dgm:presLayoutVars>
          <dgm:chMax val="0"/>
          <dgm:chPref val="0"/>
        </dgm:presLayoutVars>
      </dgm:prSet>
      <dgm:spPr/>
    </dgm:pt>
    <dgm:pt modelId="{89C94A32-F962-4542-A687-C3CB687625BE}" type="pres">
      <dgm:prSet presAssocID="{22B8598D-C54C-483C-BA67-2CA7654F7CCD}" presName="sibTrans" presStyleCnt="0"/>
      <dgm:spPr/>
    </dgm:pt>
    <dgm:pt modelId="{CCF99C25-A7C3-4A36-BA55-E209928E6540}" type="pres">
      <dgm:prSet presAssocID="{7191C9D1-24DF-4D11-9FFF-D7CC6B304998}" presName="compNode" presStyleCnt="0"/>
      <dgm:spPr/>
    </dgm:pt>
    <dgm:pt modelId="{34E9461F-B024-4002-B888-658D31C3190C}" type="pres">
      <dgm:prSet presAssocID="{7191C9D1-24DF-4D11-9FFF-D7CC6B304998}" presName="bgRect" presStyleLbl="bgShp" presStyleIdx="4" presStyleCnt="5"/>
      <dgm:spPr/>
    </dgm:pt>
    <dgm:pt modelId="{C8A356DA-2FF6-4E28-A534-15F803D171D1}" type="pres">
      <dgm:prSet presAssocID="{7191C9D1-24DF-4D11-9FFF-D7CC6B3049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A3E1075B-30A6-4477-9190-756AFD0EF373}" type="pres">
      <dgm:prSet presAssocID="{7191C9D1-24DF-4D11-9FFF-D7CC6B304998}" presName="spaceRect" presStyleCnt="0"/>
      <dgm:spPr/>
    </dgm:pt>
    <dgm:pt modelId="{EBAED901-D928-4660-BBE7-AA6454CC746B}" type="pres">
      <dgm:prSet presAssocID="{7191C9D1-24DF-4D11-9FFF-D7CC6B30499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8F6C002-F3BB-4C7E-9E1A-0BFFF4F7A85E}" type="presOf" srcId="{FA452422-92E7-4B22-A77C-D055F9D73DDD}" destId="{C9DA6AF7-9E5F-427C-B130-DEB043BEBBD1}" srcOrd="0" destOrd="0" presId="urn:microsoft.com/office/officeart/2018/2/layout/IconVerticalSolidList"/>
    <dgm:cxn modelId="{EA554425-7923-44B7-A7FC-CE5C602F0535}" srcId="{B6F09E0D-B4B3-4A8C-9F48-CB435EF57750}" destId="{7191C9D1-24DF-4D11-9FFF-D7CC6B304998}" srcOrd="4" destOrd="0" parTransId="{7A2BB830-3187-419B-812C-C927C5956109}" sibTransId="{3DE40E86-5F70-489D-9286-4179873F45F7}"/>
    <dgm:cxn modelId="{6712526E-FF94-4256-AAAB-ED60C944739D}" type="presOf" srcId="{4D635EFF-3F59-4CA2-A9F2-6D38A045C376}" destId="{0ED97C24-9053-4F4E-A8E8-0F98D03A4B5F}" srcOrd="0" destOrd="0" presId="urn:microsoft.com/office/officeart/2018/2/layout/IconVerticalSolidList"/>
    <dgm:cxn modelId="{E4DCED78-6E7C-4A21-98AB-2694C61BFE38}" srcId="{B6F09E0D-B4B3-4A8C-9F48-CB435EF57750}" destId="{B2336E05-56DE-42FC-ACBC-05EFDBB9790F}" srcOrd="3" destOrd="0" parTransId="{FC419867-6900-4B0E-9255-36C497DE5403}" sibTransId="{22B8598D-C54C-483C-BA67-2CA7654F7CCD}"/>
    <dgm:cxn modelId="{CEE0558D-94A2-41D7-9442-C356FDF32DAA}" srcId="{B6F09E0D-B4B3-4A8C-9F48-CB435EF57750}" destId="{4D635EFF-3F59-4CA2-A9F2-6D38A045C376}" srcOrd="0" destOrd="0" parTransId="{14674BC0-CB06-44D9-90FB-49E4186E89A3}" sibTransId="{67F4C700-5328-43E2-87AD-4895565E29BF}"/>
    <dgm:cxn modelId="{98A38D91-0FB6-4D78-BA26-42480CB22611}" type="presOf" srcId="{7191C9D1-24DF-4D11-9FFF-D7CC6B304998}" destId="{EBAED901-D928-4660-BBE7-AA6454CC746B}" srcOrd="0" destOrd="0" presId="urn:microsoft.com/office/officeart/2018/2/layout/IconVerticalSolidList"/>
    <dgm:cxn modelId="{CE3164AA-DB9F-4400-A1E1-408327BDF63E}" srcId="{B6F09E0D-B4B3-4A8C-9F48-CB435EF57750}" destId="{FA452422-92E7-4B22-A77C-D055F9D73DDD}" srcOrd="2" destOrd="0" parTransId="{9B0507CB-E085-4D8B-AC5F-1F0DFDFDAA19}" sibTransId="{B64FAFCE-86E2-4DE9-BD3D-A41E2A8FDDC6}"/>
    <dgm:cxn modelId="{EA42E5B7-4F6A-41D9-B2C5-AD17577F0DEE}" type="presOf" srcId="{40011B01-3392-45D8-A1F1-AFBF407564F2}" destId="{585804BE-274E-44E2-9FF8-6C84DC131F55}" srcOrd="0" destOrd="0" presId="urn:microsoft.com/office/officeart/2018/2/layout/IconVerticalSolidList"/>
    <dgm:cxn modelId="{83C0E9C4-C671-46C3-BD3C-5D0D8F600026}" srcId="{B6F09E0D-B4B3-4A8C-9F48-CB435EF57750}" destId="{40011B01-3392-45D8-A1F1-AFBF407564F2}" srcOrd="1" destOrd="0" parTransId="{99ABDEE1-3EC6-4465-A658-DFD35E5B3CEC}" sibTransId="{D56CABE9-8A4A-4016-AC33-C9EB14B33922}"/>
    <dgm:cxn modelId="{61E544EB-C445-4931-8EAE-B8C85BA8E835}" type="presOf" srcId="{B6F09E0D-B4B3-4A8C-9F48-CB435EF57750}" destId="{8B4D0A87-531B-4C4B-86EB-2BCCA9B45EDE}" srcOrd="0" destOrd="0" presId="urn:microsoft.com/office/officeart/2018/2/layout/IconVerticalSolidList"/>
    <dgm:cxn modelId="{703172FA-FDAA-48C2-A760-F1A88A04ABF2}" type="presOf" srcId="{B2336E05-56DE-42FC-ACBC-05EFDBB9790F}" destId="{6CA27B3C-850E-438D-B41F-729AB261F601}" srcOrd="0" destOrd="0" presId="urn:microsoft.com/office/officeart/2018/2/layout/IconVerticalSolidList"/>
    <dgm:cxn modelId="{9F393041-D3AC-4495-A6A4-5A49C3A4A470}" type="presParOf" srcId="{8B4D0A87-531B-4C4B-86EB-2BCCA9B45EDE}" destId="{5946F2A8-C667-4C67-8B53-521DFA455566}" srcOrd="0" destOrd="0" presId="urn:microsoft.com/office/officeart/2018/2/layout/IconVerticalSolidList"/>
    <dgm:cxn modelId="{9FFAE6E8-2BCF-4455-86DA-100C2F800062}" type="presParOf" srcId="{5946F2A8-C667-4C67-8B53-521DFA455566}" destId="{547144A3-F39A-437E-8191-A0555C462706}" srcOrd="0" destOrd="0" presId="urn:microsoft.com/office/officeart/2018/2/layout/IconVerticalSolidList"/>
    <dgm:cxn modelId="{A6E44617-450B-46EC-BFF8-DA11A04C2A03}" type="presParOf" srcId="{5946F2A8-C667-4C67-8B53-521DFA455566}" destId="{993CB0B5-6598-4521-A737-619BDEE5D8CF}" srcOrd="1" destOrd="0" presId="urn:microsoft.com/office/officeart/2018/2/layout/IconVerticalSolidList"/>
    <dgm:cxn modelId="{40F72E47-2C32-4667-AC24-A26EC429EE4B}" type="presParOf" srcId="{5946F2A8-C667-4C67-8B53-521DFA455566}" destId="{98A21B51-58AD-4685-B79F-151413C31A1C}" srcOrd="2" destOrd="0" presId="urn:microsoft.com/office/officeart/2018/2/layout/IconVerticalSolidList"/>
    <dgm:cxn modelId="{7B8B13DE-CF96-4C11-B26D-00F4CA2879AF}" type="presParOf" srcId="{5946F2A8-C667-4C67-8B53-521DFA455566}" destId="{0ED97C24-9053-4F4E-A8E8-0F98D03A4B5F}" srcOrd="3" destOrd="0" presId="urn:microsoft.com/office/officeart/2018/2/layout/IconVerticalSolidList"/>
    <dgm:cxn modelId="{3D283D3D-DF98-467F-913A-BC29311D9F6B}" type="presParOf" srcId="{8B4D0A87-531B-4C4B-86EB-2BCCA9B45EDE}" destId="{6E6B4272-86B6-4C83-99DA-DEF92AAC08FF}" srcOrd="1" destOrd="0" presId="urn:microsoft.com/office/officeart/2018/2/layout/IconVerticalSolidList"/>
    <dgm:cxn modelId="{D7866605-21E6-4F8E-8326-A79CD10CC061}" type="presParOf" srcId="{8B4D0A87-531B-4C4B-86EB-2BCCA9B45EDE}" destId="{A10DCACA-F623-4677-8801-62689B2F6178}" srcOrd="2" destOrd="0" presId="urn:microsoft.com/office/officeart/2018/2/layout/IconVerticalSolidList"/>
    <dgm:cxn modelId="{3236806E-FA4C-41E2-B20C-4A4C91C590CB}" type="presParOf" srcId="{A10DCACA-F623-4677-8801-62689B2F6178}" destId="{A30E3DAA-5735-4CC5-9878-62F71293F030}" srcOrd="0" destOrd="0" presId="urn:microsoft.com/office/officeart/2018/2/layout/IconVerticalSolidList"/>
    <dgm:cxn modelId="{8D21E10F-CE94-4733-AAC6-BC80603F4B24}" type="presParOf" srcId="{A10DCACA-F623-4677-8801-62689B2F6178}" destId="{517A5E0C-24BA-4471-9090-21110A815C4D}" srcOrd="1" destOrd="0" presId="urn:microsoft.com/office/officeart/2018/2/layout/IconVerticalSolidList"/>
    <dgm:cxn modelId="{4E538050-8303-4F71-AFB8-025359CF6035}" type="presParOf" srcId="{A10DCACA-F623-4677-8801-62689B2F6178}" destId="{B950D6B5-6BA6-4A58-A0C6-F9CF149B44C2}" srcOrd="2" destOrd="0" presId="urn:microsoft.com/office/officeart/2018/2/layout/IconVerticalSolidList"/>
    <dgm:cxn modelId="{3799B1DA-CA9B-47D3-B989-F84FD2B445B3}" type="presParOf" srcId="{A10DCACA-F623-4677-8801-62689B2F6178}" destId="{585804BE-274E-44E2-9FF8-6C84DC131F55}" srcOrd="3" destOrd="0" presId="urn:microsoft.com/office/officeart/2018/2/layout/IconVerticalSolidList"/>
    <dgm:cxn modelId="{C5D6DC4D-5FB8-4616-B753-8F8395E8C9CF}" type="presParOf" srcId="{8B4D0A87-531B-4C4B-86EB-2BCCA9B45EDE}" destId="{F2EF2D58-F395-4104-9A78-68239C735156}" srcOrd="3" destOrd="0" presId="urn:microsoft.com/office/officeart/2018/2/layout/IconVerticalSolidList"/>
    <dgm:cxn modelId="{EC4F995F-2F6C-4066-9B6A-83D3390DD783}" type="presParOf" srcId="{8B4D0A87-531B-4C4B-86EB-2BCCA9B45EDE}" destId="{9F9DF928-F55C-41F7-A6DC-D97FC9DCFD2E}" srcOrd="4" destOrd="0" presId="urn:microsoft.com/office/officeart/2018/2/layout/IconVerticalSolidList"/>
    <dgm:cxn modelId="{88349BC1-BE34-483B-B0E7-A60B9C9C9A64}" type="presParOf" srcId="{9F9DF928-F55C-41F7-A6DC-D97FC9DCFD2E}" destId="{71AD1616-7806-4C66-9629-71415F82C952}" srcOrd="0" destOrd="0" presId="urn:microsoft.com/office/officeart/2018/2/layout/IconVerticalSolidList"/>
    <dgm:cxn modelId="{ACAC23A0-80B7-446B-BA8E-4EBDDCB0D9C4}" type="presParOf" srcId="{9F9DF928-F55C-41F7-A6DC-D97FC9DCFD2E}" destId="{83EC43A2-6351-4DEF-876D-A7027054DE2B}" srcOrd="1" destOrd="0" presId="urn:microsoft.com/office/officeart/2018/2/layout/IconVerticalSolidList"/>
    <dgm:cxn modelId="{8414B695-1C9F-4FD6-B8E0-382299285A9E}" type="presParOf" srcId="{9F9DF928-F55C-41F7-A6DC-D97FC9DCFD2E}" destId="{F7B1C227-E01E-46D6-ACAA-AE97B72394FD}" srcOrd="2" destOrd="0" presId="urn:microsoft.com/office/officeart/2018/2/layout/IconVerticalSolidList"/>
    <dgm:cxn modelId="{A5B306DF-AAE2-4E5B-8ECC-56CB81436CC8}" type="presParOf" srcId="{9F9DF928-F55C-41F7-A6DC-D97FC9DCFD2E}" destId="{C9DA6AF7-9E5F-427C-B130-DEB043BEBBD1}" srcOrd="3" destOrd="0" presId="urn:microsoft.com/office/officeart/2018/2/layout/IconVerticalSolidList"/>
    <dgm:cxn modelId="{5535BF35-A5E5-4C49-941A-8415D4BA7F9C}" type="presParOf" srcId="{8B4D0A87-531B-4C4B-86EB-2BCCA9B45EDE}" destId="{8F5E4C96-513E-4540-9F35-A50C382FF2BA}" srcOrd="5" destOrd="0" presId="urn:microsoft.com/office/officeart/2018/2/layout/IconVerticalSolidList"/>
    <dgm:cxn modelId="{4C9C8DD3-0657-4451-A7CB-1135C5D7DBF1}" type="presParOf" srcId="{8B4D0A87-531B-4C4B-86EB-2BCCA9B45EDE}" destId="{405E8A29-2DC0-4FD1-A39C-03C21B94A5AD}" srcOrd="6" destOrd="0" presId="urn:microsoft.com/office/officeart/2018/2/layout/IconVerticalSolidList"/>
    <dgm:cxn modelId="{D5A462CE-F9FD-4766-8584-64F035FFDE62}" type="presParOf" srcId="{405E8A29-2DC0-4FD1-A39C-03C21B94A5AD}" destId="{6314B39C-DDCB-468A-B107-9A92DAB152C0}" srcOrd="0" destOrd="0" presId="urn:microsoft.com/office/officeart/2018/2/layout/IconVerticalSolidList"/>
    <dgm:cxn modelId="{6F1F8B4E-3260-4261-AF5A-3ED6391F35E5}" type="presParOf" srcId="{405E8A29-2DC0-4FD1-A39C-03C21B94A5AD}" destId="{D6E96C0E-A079-4DFC-8A70-15F256AA296A}" srcOrd="1" destOrd="0" presId="urn:microsoft.com/office/officeart/2018/2/layout/IconVerticalSolidList"/>
    <dgm:cxn modelId="{9EBBA58B-A796-4519-BEE7-F6653CCD1E35}" type="presParOf" srcId="{405E8A29-2DC0-4FD1-A39C-03C21B94A5AD}" destId="{66447C8F-EC0B-45BF-8F54-0DA9A1D98AE5}" srcOrd="2" destOrd="0" presId="urn:microsoft.com/office/officeart/2018/2/layout/IconVerticalSolidList"/>
    <dgm:cxn modelId="{8A7BA125-AB35-4C38-8E16-96120BA6D351}" type="presParOf" srcId="{405E8A29-2DC0-4FD1-A39C-03C21B94A5AD}" destId="{6CA27B3C-850E-438D-B41F-729AB261F601}" srcOrd="3" destOrd="0" presId="urn:microsoft.com/office/officeart/2018/2/layout/IconVerticalSolidList"/>
    <dgm:cxn modelId="{A2EE805E-C31B-46B1-8B77-7CD78C310178}" type="presParOf" srcId="{8B4D0A87-531B-4C4B-86EB-2BCCA9B45EDE}" destId="{89C94A32-F962-4542-A687-C3CB687625BE}" srcOrd="7" destOrd="0" presId="urn:microsoft.com/office/officeart/2018/2/layout/IconVerticalSolidList"/>
    <dgm:cxn modelId="{7556ACC1-3B3D-4749-AE1B-27637819FC1F}" type="presParOf" srcId="{8B4D0A87-531B-4C4B-86EB-2BCCA9B45EDE}" destId="{CCF99C25-A7C3-4A36-BA55-E209928E6540}" srcOrd="8" destOrd="0" presId="urn:microsoft.com/office/officeart/2018/2/layout/IconVerticalSolidList"/>
    <dgm:cxn modelId="{15BA7084-496E-42D0-90CF-E834B4A09239}" type="presParOf" srcId="{CCF99C25-A7C3-4A36-BA55-E209928E6540}" destId="{34E9461F-B024-4002-B888-658D31C3190C}" srcOrd="0" destOrd="0" presId="urn:microsoft.com/office/officeart/2018/2/layout/IconVerticalSolidList"/>
    <dgm:cxn modelId="{6443C880-860C-4F0B-B5C4-6F1AB7284AA5}" type="presParOf" srcId="{CCF99C25-A7C3-4A36-BA55-E209928E6540}" destId="{C8A356DA-2FF6-4E28-A534-15F803D171D1}" srcOrd="1" destOrd="0" presId="urn:microsoft.com/office/officeart/2018/2/layout/IconVerticalSolidList"/>
    <dgm:cxn modelId="{ACDA4E14-8F96-4F81-AB88-39312D34A470}" type="presParOf" srcId="{CCF99C25-A7C3-4A36-BA55-E209928E6540}" destId="{A3E1075B-30A6-4477-9190-756AFD0EF373}" srcOrd="2" destOrd="0" presId="urn:microsoft.com/office/officeart/2018/2/layout/IconVerticalSolidList"/>
    <dgm:cxn modelId="{F7106098-590A-48C5-BD54-D8B25A009B96}" type="presParOf" srcId="{CCF99C25-A7C3-4A36-BA55-E209928E6540}" destId="{EBAED901-D928-4660-BBE7-AA6454CC74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805E7-682B-40A6-8DDF-1FA4C8FF83D8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3B4C7-53C9-4F37-96AF-133BABF537F8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3DB93-8EC0-4387-BBD8-3A0EBE6C7CBD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Functional vs. Structural Testing</a:t>
          </a:r>
        </a:p>
      </dsp:txBody>
      <dsp:txXfrm>
        <a:off x="1707413" y="800734"/>
        <a:ext cx="3899636" cy="1478280"/>
      </dsp:txXfrm>
    </dsp:sp>
    <dsp:sp modelId="{3391602C-DF3A-42EB-8E7F-32D9E05899EC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98A6F-6A25-4F89-A4B1-412253A75C38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F2302-0581-4CDE-B7C1-63600089CD51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Positive vs. Negative Tests</a:t>
          </a:r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D44F0-7393-F346-A15C-13F492E7B695}">
      <dsp:nvSpPr>
        <dsp:cNvPr id="0" name=""/>
        <dsp:cNvSpPr/>
      </dsp:nvSpPr>
      <dsp:spPr>
        <a:xfrm>
          <a:off x="0" y="31973"/>
          <a:ext cx="10261599" cy="14671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Example: If you designed a binary search for an array of integers, what are some good test cases?</a:t>
          </a:r>
        </a:p>
      </dsp:txBody>
      <dsp:txXfrm>
        <a:off x="71622" y="103595"/>
        <a:ext cx="10118355" cy="1323936"/>
      </dsp:txXfrm>
    </dsp:sp>
    <dsp:sp modelId="{9A3C2F5C-2C95-8244-A8B3-4FE057EF26BB}">
      <dsp:nvSpPr>
        <dsp:cNvPr id="0" name=""/>
        <dsp:cNvSpPr/>
      </dsp:nvSpPr>
      <dsp:spPr>
        <a:xfrm>
          <a:off x="0" y="1608594"/>
          <a:ext cx="10261599" cy="146718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bool </a:t>
          </a:r>
          <a:r>
            <a:rPr lang="en-US" sz="3800" kern="1200" dirty="0" err="1"/>
            <a:t>BinarySearch</a:t>
          </a:r>
          <a:r>
            <a:rPr lang="en-US" sz="3800" kern="1200" dirty="0"/>
            <a:t>(int [] array, int size, int </a:t>
          </a:r>
          <a:r>
            <a:rPr lang="en-US" sz="3800" kern="1200" dirty="0" err="1"/>
            <a:t>val</a:t>
          </a:r>
          <a:r>
            <a:rPr lang="en-US" sz="3800" kern="1200" dirty="0"/>
            <a:t>);</a:t>
          </a:r>
        </a:p>
      </dsp:txBody>
      <dsp:txXfrm>
        <a:off x="71622" y="1680216"/>
        <a:ext cx="10118355" cy="1323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144A3-F39A-437E-8191-A0555C462706}">
      <dsp:nvSpPr>
        <dsp:cNvPr id="0" name=""/>
        <dsp:cNvSpPr/>
      </dsp:nvSpPr>
      <dsp:spPr>
        <a:xfrm>
          <a:off x="0" y="3849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CB0B5-6598-4521-A737-619BDEE5D8CF}">
      <dsp:nvSpPr>
        <dsp:cNvPr id="0" name=""/>
        <dsp:cNvSpPr/>
      </dsp:nvSpPr>
      <dsp:spPr>
        <a:xfrm>
          <a:off x="248044" y="188345"/>
          <a:ext cx="450990" cy="450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97C24-9053-4F4E-A8E8-0F98D03A4B5F}">
      <dsp:nvSpPr>
        <dsp:cNvPr id="0" name=""/>
        <dsp:cNvSpPr/>
      </dsp:nvSpPr>
      <dsp:spPr>
        <a:xfrm>
          <a:off x="947080" y="3849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Global state aka Singleton</a:t>
          </a:r>
        </a:p>
      </dsp:txBody>
      <dsp:txXfrm>
        <a:off x="947080" y="3849"/>
        <a:ext cx="4659969" cy="819983"/>
      </dsp:txXfrm>
    </dsp:sp>
    <dsp:sp modelId="{A30E3DAA-5735-4CC5-9878-62F71293F030}">
      <dsp:nvSpPr>
        <dsp:cNvPr id="0" name=""/>
        <dsp:cNvSpPr/>
      </dsp:nvSpPr>
      <dsp:spPr>
        <a:xfrm>
          <a:off x="0" y="1028828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A5E0C-24BA-4471-9090-21110A815C4D}">
      <dsp:nvSpPr>
        <dsp:cNvPr id="0" name=""/>
        <dsp:cNvSpPr/>
      </dsp:nvSpPr>
      <dsp:spPr>
        <a:xfrm>
          <a:off x="248044" y="1213325"/>
          <a:ext cx="450990" cy="450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804BE-274E-44E2-9FF8-6C84DC131F55}">
      <dsp:nvSpPr>
        <dsp:cNvPr id="0" name=""/>
        <dsp:cNvSpPr/>
      </dsp:nvSpPr>
      <dsp:spPr>
        <a:xfrm>
          <a:off x="947080" y="1028828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Global reference to time</a:t>
          </a:r>
        </a:p>
      </dsp:txBody>
      <dsp:txXfrm>
        <a:off x="947080" y="1028828"/>
        <a:ext cx="4659969" cy="819983"/>
      </dsp:txXfrm>
    </dsp:sp>
    <dsp:sp modelId="{71AD1616-7806-4C66-9629-71415F82C952}">
      <dsp:nvSpPr>
        <dsp:cNvPr id="0" name=""/>
        <dsp:cNvSpPr/>
      </dsp:nvSpPr>
      <dsp:spPr>
        <a:xfrm>
          <a:off x="0" y="2053808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C43A2-6351-4DEF-876D-A7027054DE2B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A6AF7-9E5F-427C-B130-DEB043BEBBD1}">
      <dsp:nvSpPr>
        <dsp:cNvPr id="0" name=""/>
        <dsp:cNvSpPr/>
      </dsp:nvSpPr>
      <dsp:spPr>
        <a:xfrm>
          <a:off x="947080" y="2053808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Hard-coded new operator</a:t>
          </a:r>
        </a:p>
      </dsp:txBody>
      <dsp:txXfrm>
        <a:off x="947080" y="2053808"/>
        <a:ext cx="4659969" cy="819983"/>
      </dsp:txXfrm>
    </dsp:sp>
    <dsp:sp modelId="{6314B39C-DDCB-468A-B107-9A92DAB152C0}">
      <dsp:nvSpPr>
        <dsp:cNvPr id="0" name=""/>
        <dsp:cNvSpPr/>
      </dsp:nvSpPr>
      <dsp:spPr>
        <a:xfrm>
          <a:off x="0" y="3078787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96C0E-A079-4DFC-8A70-15F256AA296A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27B3C-850E-438D-B41F-729AB261F601}">
      <dsp:nvSpPr>
        <dsp:cNvPr id="0" name=""/>
        <dsp:cNvSpPr/>
      </dsp:nvSpPr>
      <dsp:spPr>
        <a:xfrm>
          <a:off x="947080" y="3078787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Failing to use dependency injection</a:t>
          </a:r>
        </a:p>
      </dsp:txBody>
      <dsp:txXfrm>
        <a:off x="947080" y="3078787"/>
        <a:ext cx="4659969" cy="819983"/>
      </dsp:txXfrm>
    </dsp:sp>
    <dsp:sp modelId="{34E9461F-B024-4002-B888-658D31C3190C}">
      <dsp:nvSpPr>
        <dsp:cNvPr id="0" name=""/>
        <dsp:cNvSpPr/>
      </dsp:nvSpPr>
      <dsp:spPr>
        <a:xfrm>
          <a:off x="0" y="4103766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356DA-2FF6-4E28-A534-15F803D171D1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D901-D928-4660-BBE7-AA6454CC746B}">
      <dsp:nvSpPr>
        <dsp:cNvPr id="0" name=""/>
        <dsp:cNvSpPr/>
      </dsp:nvSpPr>
      <dsp:spPr>
        <a:xfrm>
          <a:off x="947080" y="4103766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Law of Demeter violations</a:t>
          </a:r>
        </a:p>
      </dsp:txBody>
      <dsp:txXfrm>
        <a:off x="947080" y="4103766"/>
        <a:ext cx="4659969" cy="819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C7F44-5AA9-644F-A5FB-13FBFECD76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B5EA4-B253-DB47-A80B-C56DCA8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 – Does the module</a:t>
            </a:r>
            <a:r>
              <a:rPr lang="en-US" baseline="0" dirty="0"/>
              <a:t> work properly</a:t>
            </a:r>
          </a:p>
          <a:p>
            <a:r>
              <a:rPr lang="en-US" dirty="0"/>
              <a:t>Integration Testing – Do the modules</a:t>
            </a:r>
            <a:r>
              <a:rPr lang="en-US" baseline="0" dirty="0"/>
              <a:t> communicate to one another properly</a:t>
            </a:r>
          </a:p>
          <a:p>
            <a:r>
              <a:rPr lang="en-US" dirty="0"/>
              <a:t>System Testing – Testing functional</a:t>
            </a:r>
            <a:r>
              <a:rPr lang="en-US" baseline="0" dirty="0"/>
              <a:t> and non-functional requirements as well as end-to-end test cases</a:t>
            </a:r>
          </a:p>
          <a:p>
            <a:r>
              <a:rPr lang="en-US" dirty="0"/>
              <a:t>Acceptance</a:t>
            </a:r>
            <a:r>
              <a:rPr lang="en-US" baseline="0" dirty="0"/>
              <a:t> Testing – Does the software feature work to the customer specification</a:t>
            </a:r>
          </a:p>
          <a:p>
            <a:r>
              <a:rPr lang="en-US" baseline="0" dirty="0"/>
              <a:t>	Alpha Testing – The client tests the software (Publisher)</a:t>
            </a:r>
          </a:p>
          <a:p>
            <a:r>
              <a:rPr lang="en-US" baseline="0" dirty="0"/>
              <a:t>	Beta Testing – The end user tests the software (Focus Group)</a:t>
            </a:r>
          </a:p>
          <a:p>
            <a:endParaRPr lang="en-US" baseline="0" dirty="0"/>
          </a:p>
          <a:p>
            <a:r>
              <a:rPr lang="en-US" baseline="0" dirty="0"/>
              <a:t>Video Tutorials about all these forms of testing and more can be found at:</a:t>
            </a:r>
          </a:p>
          <a:p>
            <a:r>
              <a:rPr lang="en-US" dirty="0"/>
              <a:t>https://www.youtube.com/playlist?list=PLDC2A0C8D2EC934C7</a:t>
            </a:r>
          </a:p>
          <a:p>
            <a:r>
              <a:rPr lang="en-US" dirty="0"/>
              <a:t>An article about how automated testing is used in League of Legends</a:t>
            </a:r>
            <a:r>
              <a:rPr lang="en-US" baseline="0" dirty="0"/>
              <a:t> can be found at:</a:t>
            </a:r>
          </a:p>
          <a:p>
            <a:r>
              <a:rPr lang="en-US" dirty="0"/>
              <a:t>https://engineering.riotgames.com/news/automated-testing-league-legends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0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465B0-9072-4421-A1F4-3880021CB7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50838" indent="-350838">
              <a:spcBef>
                <a:spcPct val="50000"/>
              </a:spcBef>
            </a:pPr>
            <a:r>
              <a:rPr lang="en-US" sz="1800" dirty="0"/>
              <a:t>Functional Testing:  </a:t>
            </a:r>
          </a:p>
          <a:p>
            <a:pPr marL="350838" indent="-350838">
              <a:spcBef>
                <a:spcPct val="20000"/>
              </a:spcBef>
            </a:pPr>
            <a:r>
              <a:rPr lang="en-US" sz="1200" dirty="0"/>
              <a:t>     - also known as black box, data-driven, or input/output driven testing</a:t>
            </a:r>
          </a:p>
          <a:p>
            <a:pPr marL="350838" indent="-350838">
              <a:spcBef>
                <a:spcPct val="20000"/>
              </a:spcBef>
            </a:pPr>
            <a:r>
              <a:rPr lang="en-US" sz="1200" dirty="0"/>
              <a:t>     - how the program works internally is unknown</a:t>
            </a:r>
          </a:p>
          <a:p>
            <a:pPr marL="350838" indent="-350838">
              <a:spcBef>
                <a:spcPct val="20000"/>
              </a:spcBef>
            </a:pPr>
            <a:r>
              <a:rPr lang="en-US" sz="1200" dirty="0"/>
              <a:t>     - for a given set of inputs, the actual results are compared with the expected results</a:t>
            </a:r>
          </a:p>
          <a:p>
            <a:pPr marL="350838" indent="-350838">
              <a:spcBef>
                <a:spcPct val="50000"/>
              </a:spcBef>
            </a:pPr>
            <a:r>
              <a:rPr lang="en-US" sz="1800" dirty="0"/>
              <a:t>Structural Testing:</a:t>
            </a:r>
          </a:p>
          <a:p>
            <a:pPr marL="350838" indent="-350838">
              <a:spcBef>
                <a:spcPct val="20000"/>
              </a:spcBef>
            </a:pPr>
            <a:r>
              <a:rPr lang="en-US" dirty="0"/>
              <a:t>     </a:t>
            </a:r>
            <a:r>
              <a:rPr lang="en-US" sz="1200" dirty="0"/>
              <a:t>- also known as white box, glass box, or logic-driven testing</a:t>
            </a:r>
          </a:p>
          <a:p>
            <a:pPr marL="350838" indent="-350838">
              <a:spcBef>
                <a:spcPct val="20000"/>
              </a:spcBef>
            </a:pPr>
            <a:r>
              <a:rPr lang="en-US" sz="1200" dirty="0"/>
              <a:t>     - the source is examined to determine test cases which will execute all code paths and boundary conditions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1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0838" indent="-350838">
              <a:buFontTx/>
              <a:buChar char="•"/>
            </a:pPr>
            <a:r>
              <a:rPr lang="en-US" sz="1200" dirty="0"/>
              <a:t>Search an array with no elements</a:t>
            </a:r>
          </a:p>
          <a:p>
            <a:pPr marL="350838" indent="-350838">
              <a:buFontTx/>
              <a:buChar char="•"/>
            </a:pPr>
            <a:r>
              <a:rPr lang="en-US" sz="1200" dirty="0"/>
              <a:t>Search an array with one element and a value that is:</a:t>
            </a:r>
          </a:p>
          <a:p>
            <a:pPr marL="350838" indent="-350838">
              <a:spcAft>
                <a:spcPct val="10000"/>
              </a:spcAft>
            </a:pPr>
            <a:r>
              <a:rPr lang="en-US" sz="1200" dirty="0"/>
              <a:t>      - less than the single element in the array</a:t>
            </a:r>
          </a:p>
          <a:p>
            <a:pPr marL="350838" indent="-350838">
              <a:spcAft>
                <a:spcPct val="10000"/>
              </a:spcAft>
            </a:pPr>
            <a:r>
              <a:rPr lang="en-US" sz="1200" dirty="0"/>
              <a:t>      - equal to the single element</a:t>
            </a:r>
          </a:p>
          <a:p>
            <a:pPr marL="350838" indent="-350838">
              <a:spcAft>
                <a:spcPct val="10000"/>
              </a:spcAft>
            </a:pPr>
            <a:r>
              <a:rPr lang="en-US" sz="1200" dirty="0"/>
              <a:t>      - greater than the single element</a:t>
            </a:r>
          </a:p>
          <a:p>
            <a:pPr marL="350838" indent="-350838">
              <a:buFontTx/>
              <a:buChar char="•"/>
            </a:pPr>
            <a:r>
              <a:rPr lang="en-US" sz="1200" dirty="0"/>
              <a:t>Search an array with two elements and a value that is:</a:t>
            </a:r>
          </a:p>
          <a:p>
            <a:pPr marL="350838" indent="-350838">
              <a:spcAft>
                <a:spcPct val="10000"/>
              </a:spcAft>
            </a:pPr>
            <a:r>
              <a:rPr lang="en-US" sz="1200" dirty="0"/>
              <a:t>      - less than the smallest</a:t>
            </a:r>
            <a:r>
              <a:rPr lang="en-US" sz="1200" baseline="0" dirty="0"/>
              <a:t> </a:t>
            </a:r>
            <a:r>
              <a:rPr lang="en-US" sz="1200" dirty="0"/>
              <a:t>element in the array</a:t>
            </a:r>
          </a:p>
          <a:p>
            <a:pPr marL="350838" indent="-350838">
              <a:spcAft>
                <a:spcPct val="10000"/>
              </a:spcAft>
            </a:pPr>
            <a:r>
              <a:rPr lang="en-US" sz="1200" dirty="0"/>
              <a:t>      - equal to the smallest element in the array</a:t>
            </a:r>
          </a:p>
          <a:p>
            <a:pPr marL="350838" indent="-350838">
              <a:spcAft>
                <a:spcPct val="10000"/>
              </a:spcAft>
            </a:pPr>
            <a:r>
              <a:rPr lang="en-US" sz="1200" dirty="0"/>
              <a:t>      - between the smallest element and largest element in the array</a:t>
            </a:r>
          </a:p>
          <a:p>
            <a:pPr marL="350838" indent="-350838">
              <a:spcAft>
                <a:spcPct val="10000"/>
              </a:spcAft>
            </a:pPr>
            <a:r>
              <a:rPr lang="en-US" sz="1200" dirty="0"/>
              <a:t>      - equal to the largest element in the array</a:t>
            </a:r>
          </a:p>
          <a:p>
            <a:pPr marL="350838" indent="-350838">
              <a:spcAft>
                <a:spcPct val="10000"/>
              </a:spcAft>
            </a:pPr>
            <a:r>
              <a:rPr lang="en-US" sz="1200" dirty="0"/>
              <a:t>      - greater than the largest element in the array</a:t>
            </a:r>
          </a:p>
          <a:p>
            <a:pPr marL="350838" indent="-350838">
              <a:buFontTx/>
              <a:buChar char="•"/>
            </a:pPr>
            <a:r>
              <a:rPr lang="en-US" sz="1200" dirty="0"/>
              <a:t>Search an array with three elements for all five combinations plus:</a:t>
            </a:r>
          </a:p>
          <a:p>
            <a:pPr marL="350838" indent="-350838"/>
            <a:r>
              <a:rPr lang="en-US" sz="1200" dirty="0"/>
              <a:t>      - an element that is in the middle of an array</a:t>
            </a:r>
          </a:p>
          <a:p>
            <a:pPr marL="350838" indent="-350838">
              <a:buFontTx/>
              <a:buChar char="•"/>
            </a:pPr>
            <a:r>
              <a:rPr lang="en-US" sz="1200" dirty="0"/>
              <a:t>Search an array with four elements using all five combinations plus:</a:t>
            </a:r>
          </a:p>
          <a:p>
            <a:pPr marL="350838" indent="-350838"/>
            <a:r>
              <a:rPr lang="en-US" sz="1200" dirty="0"/>
              <a:t>      - any element within the array except for the first or last</a:t>
            </a:r>
          </a:p>
          <a:p>
            <a:pPr marL="350838" indent="-350838">
              <a:buFontTx/>
              <a:buChar char="•"/>
            </a:pPr>
            <a:r>
              <a:rPr lang="en-US" sz="1200" dirty="0"/>
              <a:t>Search an array with duplicate elements using all combinations above</a:t>
            </a:r>
          </a:p>
          <a:p>
            <a:pPr marL="350838" indent="-350838">
              <a:buFontTx/>
              <a:buChar char="•"/>
            </a:pPr>
            <a:r>
              <a:rPr lang="en-US" sz="1200" dirty="0"/>
              <a:t>Search the maximum array size using all combinations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2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https://www.youtube.com/watch?v=XcT4yYu_TTs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4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principle of least knowledge. Try to simplify</a:t>
            </a:r>
            <a:r>
              <a:rPr lang="en-US" baseline="0" dirty="0"/>
              <a:t> your code so you only use 1 level of indirection, when possible.</a:t>
            </a:r>
          </a:p>
          <a:p>
            <a:endParaRPr lang="en-US" baseline="0" dirty="0"/>
          </a:p>
          <a:p>
            <a:r>
              <a:rPr lang="en-US" baseline="0"/>
              <a:t>In </a:t>
            </a:r>
            <a:r>
              <a:rPr lang="en-US" baseline="0" dirty="0"/>
              <a:t>the above example, the parameter type should be changed to Customer instead of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C5690-77BE-48C3-9681-1BECF6BB63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Hevery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Miško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 (2008).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Writing Testable 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. Derived from 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testing.googleblog.com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/2008/08/by-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miko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hevery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-so-you-decided-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3" charset="0"/>
                <a:ea typeface="Arial" pitchFamily="33" charset="0"/>
                <a:cs typeface="Arial" pitchFamily="33" charset="0"/>
              </a:rPr>
              <a:t>to.html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C5690-77BE-48C3-9681-1BECF6BB63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7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0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0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7C712B3-71AD-2640-99B8-5455C7BB2B0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A0273A4-58BC-1D42-9DCC-EF6B663E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4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553C-2CB4-C543-A02A-00B193261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4929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Formal Testing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Automated</a:t>
            </a:r>
          </a:p>
          <a:p>
            <a:r>
              <a:rPr lang="en-US" dirty="0">
                <a:solidFill>
                  <a:schemeClr val="tx1"/>
                </a:solidFill>
              </a:rPr>
              <a:t>Unit Testing</a:t>
            </a:r>
          </a:p>
          <a:p>
            <a:r>
              <a:rPr lang="en-US" dirty="0">
                <a:solidFill>
                  <a:schemeClr val="tx1"/>
                </a:solidFill>
              </a:rPr>
              <a:t>Integration Testing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QA Dept.</a:t>
            </a:r>
          </a:p>
          <a:p>
            <a:r>
              <a:rPr lang="en-US" dirty="0">
                <a:solidFill>
                  <a:schemeClr val="tx1"/>
                </a:solidFill>
              </a:rPr>
              <a:t>System Testing</a:t>
            </a:r>
          </a:p>
          <a:p>
            <a:r>
              <a:rPr lang="en-US" dirty="0">
                <a:solidFill>
                  <a:schemeClr val="tx1"/>
                </a:solidFill>
              </a:rPr>
              <a:t>Acceptance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Alpha, Beta, etc.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37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Automated  Test Cases</a:t>
            </a:r>
          </a:p>
        </p:txBody>
      </p:sp>
      <p:graphicFrame>
        <p:nvGraphicFramePr>
          <p:cNvPr id="10245" name="Text Box 6">
            <a:extLst>
              <a:ext uri="{FF2B5EF4-FFF2-40B4-BE49-F238E27FC236}">
                <a16:creationId xmlns:a16="http://schemas.microsoft.com/office/drawing/2014/main" id="{9BDC6F65-9E3F-40DD-A012-67E9471E6D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0805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14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What should I test for?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94C19C-9CAD-4299-A1C6-68616B338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65257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256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What makes testing difficult?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940F9-FF2A-4522-AD85-D1D7CA898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98036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633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Law of Demeter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695" y="1402080"/>
            <a:ext cx="6443786" cy="4053840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PrintCustomerDetails(Order order)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     System.out.println(“Name: “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	+ </a:t>
            </a:r>
            <a:r>
              <a:rPr lang="en-US" sz="2000" dirty="0" err="1"/>
              <a:t>order.customer.name</a:t>
            </a: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     …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91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Law of Demeter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CarEngine::ProduceEnergy(FuelTank tank)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    Combust(</a:t>
            </a:r>
            <a:r>
              <a:rPr lang="en-US" sz="2000" dirty="0" err="1"/>
              <a:t>tank.GetFuel</a:t>
            </a:r>
            <a:r>
              <a:rPr lang="en-US" sz="2000" dirty="0"/>
              <a:t>());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…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5541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{9D16AB3C-92EE-5943-AE82-259000FD753F}tf10001120</Template>
  <TotalTime>184</TotalTime>
  <Words>618</Words>
  <Application>Microsoft Macintosh PowerPoint</Application>
  <PresentationFormat>Widescreen</PresentationFormat>
  <Paragraphs>83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Testing</vt:lpstr>
      <vt:lpstr>Formal Testing</vt:lpstr>
      <vt:lpstr>Automated  Test Cases</vt:lpstr>
      <vt:lpstr>What should I test for?</vt:lpstr>
      <vt:lpstr>What makes testing difficult?</vt:lpstr>
      <vt:lpstr>Law of Demeter</vt:lpstr>
      <vt:lpstr>Law of Demeter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Penney, Nick</dc:creator>
  <cp:lastModifiedBy>Penney, Nick</cp:lastModifiedBy>
  <cp:revision>11</cp:revision>
  <dcterms:created xsi:type="dcterms:W3CDTF">2020-06-15T20:22:23Z</dcterms:created>
  <dcterms:modified xsi:type="dcterms:W3CDTF">2021-05-12T18:10:29Z</dcterms:modified>
</cp:coreProperties>
</file>