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57" r:id="rId3"/>
    <p:sldId id="258" r:id="rId4"/>
    <p:sldId id="271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5" autoAdjust="0"/>
    <p:restoredTop sz="90653" autoAdjust="0"/>
  </p:normalViewPr>
  <p:slideViewPr>
    <p:cSldViewPr>
      <p:cViewPr varScale="1">
        <p:scale>
          <a:sx n="122" d="100"/>
          <a:sy n="122" d="100"/>
        </p:scale>
        <p:origin x="1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D91CE-3679-41B7-9AEA-FDA35119EC61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60F5-0598-45F6-A04D-1A9A6E12B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60F5-0598-45F6-A04D-1A9A6E12B1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command is a reified method call.</a:t>
            </a:r>
            <a:r>
              <a:rPr lang="en-US" baseline="0" dirty="0"/>
              <a:t> </a:t>
            </a:r>
            <a:r>
              <a:rPr lang="en-US" dirty="0"/>
              <a:t>Another way to say this is that command is an object-oriented version of a callback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http://</a:t>
            </a:r>
            <a:r>
              <a:rPr lang="en-US" dirty="0" err="1"/>
              <a:t>gameprogrammingpatterns.com</a:t>
            </a:r>
            <a:r>
              <a:rPr lang="en-US" dirty="0"/>
              <a:t>/</a:t>
            </a:r>
            <a:r>
              <a:rPr lang="en-US" dirty="0" err="1"/>
              <a:t>command.html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method, its target and its parameters are packaged</a:t>
            </a:r>
            <a:r>
              <a:rPr lang="en-US" baseline="0" dirty="0"/>
              <a:t> into an object so you can pass them around together and use them more easily.</a:t>
            </a:r>
          </a:p>
          <a:p>
            <a:endParaRPr lang="en-US" baseline="0" dirty="0"/>
          </a:p>
          <a:p>
            <a:r>
              <a:rPr lang="en-US"/>
              <a:t>Deterministic</a:t>
            </a:r>
            <a:r>
              <a:rPr lang="en-US" baseline="0"/>
              <a:t> + </a:t>
            </a:r>
            <a:r>
              <a:rPr lang="en-US" baseline="0" dirty="0"/>
              <a:t>randomness = different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60F5-0598-45F6-A04D-1A9A6E12B1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E440A-3A16-4D10-A968-69EB3CCE4D8A}" type="slidenum">
              <a:rPr lang="en-US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Command – defines the interface for executing an operation</a:t>
            </a:r>
          </a:p>
          <a:p>
            <a:pPr eaLnBrk="1" hangingPunct="1"/>
            <a:r>
              <a:rPr lang="en-US"/>
              <a:t>Concrete command – implements the execute operation by invoking the operation(s) on the receiver</a:t>
            </a:r>
          </a:p>
          <a:p>
            <a:pPr eaLnBrk="1" hangingPunct="1"/>
            <a:r>
              <a:rPr lang="en-US"/>
              <a:t>Receiver – intended target of the operation</a:t>
            </a:r>
          </a:p>
          <a:p>
            <a:pPr eaLnBrk="1" hangingPunct="1"/>
            <a:r>
              <a:rPr lang="en-US"/>
              <a:t>Invoker – object that issues the request for action</a:t>
            </a:r>
          </a:p>
          <a:p>
            <a:pPr eaLnBrk="1" hangingPunct="1"/>
            <a:r>
              <a:rPr lang="en-US"/>
              <a:t>Client – application that creates the concrete command and sets its receiver</a:t>
            </a:r>
          </a:p>
        </p:txBody>
      </p:sp>
    </p:spTree>
    <p:extLst>
      <p:ext uri="{BB962C8B-B14F-4D97-AF65-F5344CB8AC3E}">
        <p14:creationId xmlns:p14="http://schemas.microsoft.com/office/powerpoint/2010/main" val="23130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https://youtu.be/4suhhh6DbEo?t=28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60F5-0598-45F6-A04D-1A9A6E12B1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EFAE4-3F3E-483B-B390-231CBC523B7E}" type="slidenum">
              <a:rPr lang="en-US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i="1"/>
              <a:t>How intelligent should a command be?</a:t>
            </a:r>
            <a:r>
              <a:rPr lang="en-US"/>
              <a:t> A command can have a wide range of abilities. At one extreme it merely defines a binding between a receiver and the actions that carry out the request. At the other extreme it implements everything itself without delegating to a receiver at all. The latter extreme is useful when you want to define commands that are independent of existing classes, when no suitable receiver exists, or when a command knows its receiver implicitly. </a:t>
            </a:r>
          </a:p>
          <a:p>
            <a:pPr eaLnBrk="1" hangingPunct="1">
              <a:buFontTx/>
              <a:buChar char="•"/>
            </a:pPr>
            <a:r>
              <a:rPr lang="en-US" i="1"/>
              <a:t>Supporting undo and redo.</a:t>
            </a:r>
            <a:r>
              <a:rPr lang="en-US"/>
              <a:t> Commands can support undo and redo capabilities if they provide a way to reverse their execution (e.g., an Unexecute or Undo operation). </a:t>
            </a:r>
          </a:p>
          <a:p>
            <a:pPr eaLnBrk="1" hangingPunct="1">
              <a:buFontTx/>
              <a:buChar char="•"/>
            </a:pPr>
            <a:r>
              <a:rPr lang="en-US" i="1"/>
              <a:t>Avoiding error accumulation in the undo process.</a:t>
            </a:r>
            <a:r>
              <a:rPr lang="en-US"/>
              <a:t> Hysteresis can be a problem in ensuring a reliable, semantics-preserving undo/redo mechanism. Errors can accumulate as commands are executed, unexecuted, and reexecuted repeatedly so that an application's state eventually diverges from original values. </a:t>
            </a:r>
          </a:p>
          <a:p>
            <a:pPr eaLnBrk="1" hangingPunct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Command decouples the object that invokes the operation from the one that knows how to perform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easy to add new Commands, because you don’t have to change existing classes, you simply</a:t>
            </a:r>
            <a:r>
              <a:rPr lang="en-US" baseline="0" dirty="0"/>
              <a:t> extend the existing interface.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Commands are first-class objects.  They can be manipulated and extended like any other object.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60F5-0598-45F6-A04D-1A9A6E12B1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suhhh6DbEo?rel=0;start=28;end=100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 - Intent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Encapsulate a request as an object, thereby letting you parameterize clients with different requests, queue or log requests, and support undoable operations.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Also Known As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/>
              <a:t>Action, Transaction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31813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752600"/>
            <a:ext cx="7067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command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38200" y="1752600"/>
            <a:ext cx="7086600" cy="4638675"/>
          </a:xfrm>
          <a:noFill/>
        </p:spPr>
      </p:pic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 -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CtrlGroup Example</a:t>
            </a:r>
          </a:p>
        </p:txBody>
      </p:sp>
      <p:pic>
        <p:nvPicPr>
          <p:cNvPr id="10" name="4suhhh6DbEo?rel=0;start=28;end=10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000" y="1828800"/>
            <a:ext cx="83989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Command - Implementation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7239000" cy="462560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intelligent should a command be?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/>
              <a:t>(Commands only require Execute)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Supporting undo and redo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 - Advantages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Decoupling</a:t>
            </a:r>
          </a:p>
          <a:p>
            <a:pPr lvl="1"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Extension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Object based callback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623</TotalTime>
  <Words>433</Words>
  <Application>Microsoft Macintosh PowerPoint</Application>
  <PresentationFormat>On-screen Show (4:3)</PresentationFormat>
  <Paragraphs>44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Command Pattern</vt:lpstr>
      <vt:lpstr>Command - Intent</vt:lpstr>
      <vt:lpstr>Command - Structure</vt:lpstr>
      <vt:lpstr>Command - CtrlGroup Example</vt:lpstr>
      <vt:lpstr>Command - Implementation</vt:lpstr>
      <vt:lpstr>Command -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/>
  <cp:lastModifiedBy>Penney, Nick</cp:lastModifiedBy>
  <cp:revision>68</cp:revision>
  <dcterms:created xsi:type="dcterms:W3CDTF">2006-08-16T00:00:00Z</dcterms:created>
  <dcterms:modified xsi:type="dcterms:W3CDTF">2021-05-06T21:07:52Z</dcterms:modified>
</cp:coreProperties>
</file>