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0"/>
  </p:notesMasterIdLst>
  <p:sldIdLst>
    <p:sldId id="265" r:id="rId2"/>
    <p:sldId id="311" r:id="rId3"/>
    <p:sldId id="289" r:id="rId4"/>
    <p:sldId id="302" r:id="rId5"/>
    <p:sldId id="301" r:id="rId6"/>
    <p:sldId id="303" r:id="rId7"/>
    <p:sldId id="300" r:id="rId8"/>
    <p:sldId id="315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 autoAdjust="0"/>
    <p:restoredTop sz="96654" autoAdjust="0"/>
  </p:normalViewPr>
  <p:slideViewPr>
    <p:cSldViewPr>
      <p:cViewPr varScale="1">
        <p:scale>
          <a:sx n="67" d="100"/>
          <a:sy n="67" d="100"/>
        </p:scale>
        <p:origin x="14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FAE6D7-DFC7-4C10-9A12-33F9D43C9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58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command line</a:t>
            </a:r>
            <a:r>
              <a:rPr lang="en-US" baseline="0" dirty="0"/>
              <a:t> info can be found on:</a:t>
            </a:r>
          </a:p>
          <a:p>
            <a:endParaRPr lang="en-US" baseline="0" dirty="0"/>
          </a:p>
          <a:p>
            <a:r>
              <a:rPr lang="en-US" baseline="0" dirty="0"/>
              <a:t>	Git-</a:t>
            </a:r>
            <a:r>
              <a:rPr lang="en-US" baseline="0" dirty="0" err="1"/>
              <a:t>scm.com</a:t>
            </a:r>
            <a:r>
              <a:rPr lang="en-US" baseline="0" dirty="0"/>
              <a:t> – official </a:t>
            </a:r>
            <a:r>
              <a:rPr lang="en-US" baseline="0" dirty="0" err="1"/>
              <a:t>git</a:t>
            </a:r>
            <a:r>
              <a:rPr lang="en-US" baseline="0" dirty="0"/>
              <a:t> website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Gitref.org</a:t>
            </a:r>
            <a:r>
              <a:rPr lang="en-US" baseline="0" dirty="0"/>
              <a:t> – pro </a:t>
            </a:r>
            <a:r>
              <a:rPr lang="en-US" baseline="0" dirty="0" err="1"/>
              <a:t>git</a:t>
            </a:r>
            <a:endParaRPr lang="en-US" baseline="0" dirty="0"/>
          </a:p>
          <a:p>
            <a:r>
              <a:rPr lang="en-US" baseline="0" dirty="0"/>
              <a:t>	</a:t>
            </a:r>
            <a:r>
              <a:rPr lang="en-US" baseline="0" dirty="0" err="1"/>
              <a:t>Progit.org</a:t>
            </a:r>
            <a:r>
              <a:rPr lang="en-US" baseline="0" dirty="0"/>
              <a:t> – </a:t>
            </a:r>
            <a:r>
              <a:rPr lang="en-US" baseline="0" dirty="0" err="1"/>
              <a:t>git</a:t>
            </a:r>
            <a:r>
              <a:rPr lang="en-US" baseline="0" dirty="0"/>
              <a:t> book – online – free – pdf format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4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easily</a:t>
            </a:r>
            <a:r>
              <a:rPr lang="en-US" baseline="0" dirty="0"/>
              <a:t> setup your git ignore file for things that don’t exist yet, or to setup wildcards or folders, first pick a file and ignore it. Next, open the .gitignore file and add any other files or folders you want to ignore. </a:t>
            </a:r>
          </a:p>
          <a:p>
            <a:endParaRPr lang="en-US" baseline="0" dirty="0"/>
          </a:p>
          <a:p>
            <a:r>
              <a:rPr lang="en-US" baseline="0" dirty="0"/>
              <a:t>Common ignores for visual studio projects include build folders such as Debug and Release as well as </a:t>
            </a:r>
            <a:r>
              <a:rPr lang="en-US" baseline="0" dirty="0" err="1"/>
              <a:t>intellisense</a:t>
            </a:r>
            <a:r>
              <a:rPr lang="en-US" baseline="0" dirty="0"/>
              <a:t> files like .</a:t>
            </a:r>
            <a:r>
              <a:rPr lang="en-US" baseline="0" dirty="0" err="1"/>
              <a:t>sdf</a:t>
            </a:r>
            <a:r>
              <a:rPr lang="en-US" baseline="0" dirty="0"/>
              <a:t> and .</a:t>
            </a:r>
            <a:r>
              <a:rPr lang="en-US" baseline="0" dirty="0" err="1"/>
              <a:t>opensdf</a:t>
            </a:r>
            <a:r>
              <a:rPr lang="en-US" baseline="0" dirty="0"/>
              <a:t> files.</a:t>
            </a:r>
          </a:p>
          <a:p>
            <a:endParaRPr lang="en-US" baseline="0" dirty="0"/>
          </a:p>
          <a:p>
            <a:r>
              <a:rPr lang="en-US" baseline="0" dirty="0"/>
              <a:t>Learn more here: </a:t>
            </a:r>
          </a:p>
          <a:p>
            <a:r>
              <a:rPr lang="en-US" baseline="0" dirty="0"/>
              <a:t>https://</a:t>
            </a:r>
            <a:r>
              <a:rPr lang="en-US" baseline="0" dirty="0" err="1"/>
              <a:t>git-scm.com</a:t>
            </a:r>
            <a:r>
              <a:rPr lang="en-US" baseline="0" dirty="0"/>
              <a:t>/book/</a:t>
            </a:r>
            <a:r>
              <a:rPr lang="en-US" baseline="0" dirty="0" err="1"/>
              <a:t>en</a:t>
            </a:r>
            <a:r>
              <a:rPr lang="en-US" baseline="0" dirty="0"/>
              <a:t>/v2/</a:t>
            </a:r>
            <a:r>
              <a:rPr lang="en-US" baseline="0" dirty="0" err="1"/>
              <a:t>Git-Basics-Recording-Changes-to-the-Repository#Ignoring-Files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5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useful</a:t>
            </a:r>
            <a:r>
              <a:rPr lang="en-US" baseline="0" dirty="0"/>
              <a:t> when you just want to try something out but not actually commit it to the project.</a:t>
            </a:r>
          </a:p>
          <a:p>
            <a:r>
              <a:rPr lang="en-US" baseline="0" dirty="0"/>
              <a:t>The git bash equivalent for the first kind of revert is ‘git reset –hard HEAD’</a:t>
            </a:r>
          </a:p>
          <a:p>
            <a:endParaRPr lang="en-US" baseline="0" dirty="0"/>
          </a:p>
          <a:p>
            <a:r>
              <a:rPr lang="en-US" baseline="0" dirty="0"/>
              <a:t>The actual revert command in the git bash does something a little more flexible than the Tortoise log revert and requires your working tree to be clean.</a:t>
            </a:r>
          </a:p>
          <a:p>
            <a:endParaRPr lang="en-US" baseline="0" dirty="0"/>
          </a:p>
          <a:p>
            <a:r>
              <a:rPr lang="en-US" baseline="0" dirty="0"/>
              <a:t>See </a:t>
            </a:r>
          </a:p>
          <a:p>
            <a:r>
              <a:rPr lang="en-US" dirty="0"/>
              <a:t>http://git-scm.com/book/en/Git-Basics-Undoing-Things</a:t>
            </a:r>
          </a:p>
          <a:p>
            <a:r>
              <a:rPr lang="en-US" dirty="0"/>
              <a:t>http://git-</a:t>
            </a:r>
            <a:r>
              <a:rPr lang="en-US" dirty="0" err="1"/>
              <a:t>scm.com</a:t>
            </a:r>
            <a:r>
              <a:rPr lang="en-US" dirty="0"/>
              <a:t>/docs/git-</a:t>
            </a:r>
            <a:r>
              <a:rPr lang="en-US" dirty="0" err="1"/>
              <a:t>revert.html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5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*Beware the default with create branch is to </a:t>
            </a:r>
            <a:r>
              <a:rPr lang="en-US" b="1" dirty="0">
                <a:solidFill>
                  <a:srgbClr val="FF0000"/>
                </a:solidFill>
              </a:rPr>
              <a:t>NOT </a:t>
            </a:r>
            <a:r>
              <a:rPr lang="en-US" dirty="0"/>
              <a:t>switch to the new branch, you must check the box.</a:t>
            </a:r>
          </a:p>
          <a:p>
            <a:endParaRPr lang="en-US" dirty="0"/>
          </a:p>
          <a:p>
            <a:r>
              <a:rPr lang="en-US" dirty="0"/>
              <a:t>If your working copy contains un-committed</a:t>
            </a:r>
            <a:r>
              <a:rPr lang="en-US" baseline="0" dirty="0"/>
              <a:t> </a:t>
            </a:r>
            <a:r>
              <a:rPr lang="en-US" dirty="0"/>
              <a:t>modifications, they will float into the new WC context when you switch branches.</a:t>
            </a:r>
            <a:r>
              <a:rPr lang="en-US" baseline="0" dirty="0"/>
              <a:t> </a:t>
            </a:r>
            <a:r>
              <a:rPr lang="en-US" dirty="0"/>
              <a:t>What this means</a:t>
            </a:r>
            <a:r>
              <a:rPr lang="en-US" baseline="0" dirty="0"/>
              <a:t> is that changes are not tied to a branch until you commit them.</a:t>
            </a:r>
          </a:p>
          <a:p>
            <a:endParaRPr lang="en-US" baseline="0" dirty="0"/>
          </a:p>
          <a:p>
            <a:r>
              <a:rPr lang="en-US" baseline="0" dirty="0"/>
              <a:t>Sometimes you will not be able to float changes into a branch because there are already changes there that conflict. In this case, you can stash the changes before switching.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1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4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*Be careful doing this because you no longer have a HEAD pointer. In tortoise it will default to creating a new branch</a:t>
            </a:r>
            <a:r>
              <a:rPr lang="en-US" baseline="0" dirty="0"/>
              <a:t> at the location to prevent being in a headless state.</a:t>
            </a:r>
          </a:p>
          <a:p>
            <a:endParaRPr lang="en-US" dirty="0"/>
          </a:p>
          <a:p>
            <a:r>
              <a:rPr lang="en-US" dirty="0"/>
              <a:t>The HEAD</a:t>
            </a:r>
            <a:r>
              <a:rPr lang="en-US" baseline="0" dirty="0"/>
              <a:t> points the WC to a branch. When you are in a headless state, your commits will not be connected to any branch. Branchless commits will not show up in the tortoise 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3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Branch – create a spin-off of a repository</a:t>
            </a:r>
            <a:r>
              <a:rPr lang="en-US" baseline="0" dirty="0">
                <a:latin typeface="Arial" charset="0"/>
                <a:cs typeface="Arial" charset="0"/>
              </a:rPr>
              <a:t> node </a:t>
            </a:r>
            <a:r>
              <a:rPr lang="en-US" dirty="0">
                <a:latin typeface="Arial" charset="0"/>
                <a:cs typeface="Arial" charset="0"/>
              </a:rPr>
              <a:t>for concurrent development</a:t>
            </a:r>
          </a:p>
          <a:p>
            <a:r>
              <a:rPr lang="en-US" dirty="0">
                <a:latin typeface="Arial" charset="0"/>
                <a:cs typeface="Arial" charset="0"/>
              </a:rPr>
              <a:t>Tag – bookmark a revision set with a title for easy checkouts</a:t>
            </a:r>
          </a:p>
          <a:p>
            <a:r>
              <a:rPr lang="en-US" dirty="0">
                <a:latin typeface="Arial" charset="0"/>
                <a:cs typeface="Arial" charset="0"/>
              </a:rPr>
              <a:t>Merge – copy changes from one branch into another branch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/>
              <a:t>Image</a:t>
            </a:r>
            <a:r>
              <a:rPr lang="en-US" baseline="0" dirty="0"/>
              <a:t> sourced from the following article:</a:t>
            </a:r>
          </a:p>
          <a:p>
            <a:r>
              <a:rPr lang="en-US" dirty="0"/>
              <a:t>http://</a:t>
            </a:r>
            <a:r>
              <a:rPr lang="en-US" dirty="0" err="1"/>
              <a:t>nvie.com</a:t>
            </a:r>
            <a:r>
              <a:rPr lang="en-US" dirty="0"/>
              <a:t>/posts/a-successful-git-branching-model/</a:t>
            </a:r>
          </a:p>
          <a:p>
            <a:r>
              <a:rPr lang="en-US" dirty="0"/>
              <a:t>Related articles:</a:t>
            </a:r>
          </a:p>
          <a:p>
            <a:r>
              <a:rPr lang="en-US" dirty="0"/>
              <a:t>http://</a:t>
            </a:r>
            <a:r>
              <a:rPr lang="en-US" dirty="0" err="1"/>
              <a:t>jeffkreeftmeijer.com</a:t>
            </a:r>
            <a:r>
              <a:rPr lang="en-US" dirty="0"/>
              <a:t>/2010/why-</a:t>
            </a:r>
            <a:r>
              <a:rPr lang="en-US" dirty="0" err="1"/>
              <a:t>arent</a:t>
            </a:r>
            <a:r>
              <a:rPr lang="en-US" dirty="0"/>
              <a:t>-you-using-git-flow/</a:t>
            </a:r>
          </a:p>
          <a:p>
            <a:r>
              <a:rPr lang="en-US" dirty="0"/>
              <a:t>https://</a:t>
            </a:r>
            <a:r>
              <a:rPr lang="en-US" dirty="0" err="1"/>
              <a:t>danielkummer.github.io</a:t>
            </a:r>
            <a:r>
              <a:rPr lang="en-US" dirty="0"/>
              <a:t>/git-flow-</a:t>
            </a:r>
            <a:r>
              <a:rPr lang="en-US" dirty="0" err="1"/>
              <a:t>cheatsheet</a:t>
            </a:r>
            <a:r>
              <a:rPr lang="en-US" dirty="0"/>
              <a:t>/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D78125-7E5B-49E1-B222-FAFF2990AB8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Export – create a clean copy of a single check-out without any revision files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cs typeface="Arial" charset="0"/>
              </a:rPr>
              <a:t>(See Tortoise Help </a:t>
            </a:r>
            <a:r>
              <a:rPr lang="en-US" b="1" dirty="0"/>
              <a:t>3.27. Exporting a Git Working Copy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78468B-8073-4B26-9DF2-FD8CB45759D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5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Tahoma" pitchFamily="32" charset="0"/>
                <a:cs typeface="Arial" pitchFamily="32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Tahoma" pitchFamily="32" charset="0"/>
                <a:cs typeface="Arial" pitchFamily="32" charset="0"/>
              </a:endParaRPr>
            </a:p>
          </p:txBody>
        </p:sp>
      </p:grpSp>
      <p:sp>
        <p:nvSpPr>
          <p:cNvPr id="39936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3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936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1C18-609B-45A3-B10B-3E84DC2A9D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5E07B-098C-4B52-97A1-7CA6995D64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B8651-1BB6-4C69-8A7C-084E8788ED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2A35D-259F-4631-89AD-B0710F26F1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DAD2C-C3B0-4413-92F0-130B26C56C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BB9EB-DE0C-436A-A214-192359BF2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8AD6E-40A4-4571-8489-B6FF94B2E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4E711-99FC-4FF1-B91C-DA6764AEA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77848-5BB9-47E1-9D26-430604CC82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D1DE8-9DDD-41B2-8577-4F0ED0B663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2ED68-CE6A-4E14-B9AA-EECB90CE6F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398339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Tahoma" pitchFamily="32" charset="0"/>
                <a:cs typeface="Arial" pitchFamily="32" charset="0"/>
              </a:endParaRPr>
            </a:p>
          </p:txBody>
        </p:sp>
        <p:sp>
          <p:nvSpPr>
            <p:cNvPr id="398340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Tahoma" pitchFamily="32" charset="0"/>
                <a:cs typeface="Arial" pitchFamily="32" charset="0"/>
              </a:endParaRPr>
            </a:p>
          </p:txBody>
        </p:sp>
      </p:grpSp>
      <p:sp>
        <p:nvSpPr>
          <p:cNvPr id="398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8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3" charset="0"/>
              </a:defRPr>
            </a:lvl1pPr>
          </a:lstStyle>
          <a:p>
            <a:pPr>
              <a:defRPr/>
            </a:pPr>
            <a:fld id="{6B98F827-E71B-4F6F-A385-EC9AB68AB5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984561"/>
          </a:xfrm>
        </p:spPr>
        <p:txBody>
          <a:bodyPr/>
          <a:lstStyle/>
          <a:p>
            <a:pPr>
              <a:defRPr/>
            </a:pPr>
            <a:r>
              <a:rPr lang="en-US" dirty="0"/>
              <a:t>Revision Control </a:t>
            </a:r>
            <a:br>
              <a:rPr lang="en-US" dirty="0"/>
            </a:br>
            <a:r>
              <a:rPr lang="en-US" dirty="0"/>
              <a:t>with 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Set them up before committing files!</a:t>
            </a:r>
          </a:p>
          <a:p>
            <a:endParaRPr lang="en-US" dirty="0"/>
          </a:p>
          <a:p>
            <a:r>
              <a:rPr lang="en-US" dirty="0"/>
              <a:t>Once you </a:t>
            </a:r>
            <a:r>
              <a:rPr lang="en-US"/>
              <a:t>commit something, </a:t>
            </a:r>
            <a:r>
              <a:rPr lang="en-US" dirty="0"/>
              <a:t>it’s there forever, even if you </a:t>
            </a:r>
            <a:r>
              <a:rPr lang="en-US"/>
              <a:t>delete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5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 revert in git will undo any changes you have made since the last commit.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You can also revert older commit nodes from the log.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 create a branch you can either use checkout or create branch.*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Make sure to commit any changes first.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When you create a repository with GIT ‘</a:t>
            </a:r>
            <a:r>
              <a:rPr lang="en-US" dirty="0">
                <a:solidFill>
                  <a:srgbClr val="00B0F0"/>
                </a:solidFill>
              </a:rPr>
              <a:t>master</a:t>
            </a:r>
            <a:r>
              <a:rPr lang="en-US" dirty="0"/>
              <a:t>’ is the default branch you are working inside of.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When you see </a:t>
            </a:r>
            <a:r>
              <a:rPr lang="en-US" dirty="0">
                <a:solidFill>
                  <a:srgbClr val="00B0F0"/>
                </a:solidFill>
              </a:rPr>
              <a:t>commit -&gt; “</a:t>
            </a:r>
            <a:r>
              <a:rPr lang="en-US">
                <a:solidFill>
                  <a:srgbClr val="00B0F0"/>
                </a:solidFill>
              </a:rPr>
              <a:t>FactoryMethod-Work</a:t>
            </a:r>
            <a:r>
              <a:rPr lang="en-US" dirty="0">
                <a:solidFill>
                  <a:srgbClr val="00B0F0"/>
                </a:solidFill>
              </a:rPr>
              <a:t>” </a:t>
            </a:r>
            <a:r>
              <a:rPr lang="en-US" dirty="0"/>
              <a:t>this means you are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saving changes into the master branch!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checkout command allows you to switch your working copy to another branch.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It can also be used to switch to a previous version of a branch. 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Git Flow - Branching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1268760"/>
            <a:ext cx="8356600" cy="54403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33" charset="2"/>
              <a:buNone/>
              <a:defRPr/>
            </a:pPr>
            <a:endParaRPr lang="en-US" dirty="0"/>
          </a:p>
          <a:p>
            <a:pPr>
              <a:buFont typeface="Wingdings" pitchFamily="33" charset="2"/>
              <a:buNone/>
              <a:defRPr/>
            </a:pPr>
            <a:r>
              <a:rPr lang="en-US" dirty="0"/>
              <a:t>Creates a clean copy of your folder without the embedded source control metadata.</a:t>
            </a:r>
          </a:p>
          <a:p>
            <a:pPr>
              <a:buFont typeface="Wingdings" pitchFamily="33" charset="2"/>
              <a:buNone/>
              <a:defRPr/>
            </a:pPr>
            <a:endParaRPr lang="en-US" dirty="0"/>
          </a:p>
          <a:p>
            <a:pPr>
              <a:buFont typeface="Wingdings" pitchFamily="33" charset="2"/>
              <a:buNone/>
              <a:defRPr/>
            </a:pPr>
            <a:r>
              <a:rPr lang="en-US" dirty="0"/>
              <a:t>You will use this for making backups of your work in my class.</a:t>
            </a:r>
          </a:p>
        </p:txBody>
      </p:sp>
      <p:pic>
        <p:nvPicPr>
          <p:cNvPr id="5" name="Picture 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56476" y="6453336"/>
            <a:ext cx="287524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82276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Default Design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10006</TotalTime>
  <Words>681</Words>
  <Application>Microsoft Office PowerPoint</Application>
  <PresentationFormat>On-screen Show (4:3)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Default Design</vt:lpstr>
      <vt:lpstr>Revision Control  with GIT</vt:lpstr>
      <vt:lpstr>Ignores</vt:lpstr>
      <vt:lpstr>Revert</vt:lpstr>
      <vt:lpstr>Creating a new Branch</vt:lpstr>
      <vt:lpstr>Master</vt:lpstr>
      <vt:lpstr>Checkout</vt:lpstr>
      <vt:lpstr>Git Flow - Branching</vt:lpstr>
      <vt:lpstr>Export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npenney</dc:creator>
  <cp:lastModifiedBy>John Fecko</cp:lastModifiedBy>
  <cp:revision>398</cp:revision>
  <cp:lastPrinted>1601-01-01T00:00:00Z</cp:lastPrinted>
  <dcterms:created xsi:type="dcterms:W3CDTF">2011-01-01T03:35:45Z</dcterms:created>
  <dcterms:modified xsi:type="dcterms:W3CDTF">2022-06-29T19:15:04Z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TC102037931033</vt:lpwstr>
  </property>
</Properties>
</file>