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67" r:id="rId3"/>
    <p:sldId id="258" r:id="rId4"/>
    <p:sldId id="257" r:id="rId5"/>
    <p:sldId id="261" r:id="rId6"/>
    <p:sldId id="262" r:id="rId7"/>
    <p:sldId id="263" r:id="rId8"/>
    <p:sldId id="259" r:id="rId9"/>
    <p:sldId id="260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0B68"/>
    <a:srgbClr val="D41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0"/>
    <p:restoredTop sz="95711" autoAdjust="0"/>
  </p:normalViewPr>
  <p:slideViewPr>
    <p:cSldViewPr>
      <p:cViewPr varScale="1">
        <p:scale>
          <a:sx n="67" d="100"/>
          <a:sy n="67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DFFED4-BE7B-4F08-9C70-32E107AD9C7E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594FF-59EC-4E4E-8879-E70A75847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rules/refactor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dobbs.com/how-non-member-functions-improve-encapsu/184401197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8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Coding is like gardening. What’s wrong with this picture?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66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http://www.extremeprogramming.org/rules/refactor.html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example of this might be to remove creation code from an update function and put it into a separate function just for creation.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5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 </a:t>
            </a:r>
            <a:r>
              <a:rPr lang="en-US" dirty="0">
                <a:hlinkClick r:id="rId3"/>
              </a:rPr>
              <a:t>http://www.drdobbs.com/how-non-member-functions-improve-encapsu/184401197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example of this could be removing math</a:t>
            </a:r>
            <a:r>
              <a:rPr lang="en-US" baseline="0" dirty="0"/>
              <a:t> functions from a physics class into a new module, or consolidating creation code into a single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1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</a:t>
            </a:r>
            <a:r>
              <a:rPr lang="en-US" baseline="0" dirty="0"/>
              <a:t> you have a few classes that do similar things in different ways, you can often unify them by creating a parent class to declare the expected functionality.</a:t>
            </a:r>
          </a:p>
          <a:p>
            <a:endParaRPr lang="en-US" baseline="0" dirty="0"/>
          </a:p>
          <a:p>
            <a:r>
              <a:rPr lang="en-US" baseline="0" dirty="0"/>
              <a:t>Another example of rearranging dependencies is by using dependency injection, which is the idea of passing objects into a function where they are needed rather than the function itself creating them or seeking them. </a:t>
            </a:r>
            <a:r>
              <a:rPr lang="en-US" baseline="0"/>
              <a:t>By doing this, </a:t>
            </a:r>
            <a:r>
              <a:rPr lang="en-US" baseline="0" dirty="0"/>
              <a:t>you limit the scope of the functions dependency structure and increase its modularity.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metaphor</a:t>
            </a:r>
            <a:r>
              <a:rPr lang="en-US" baseline="0" dirty="0"/>
              <a:t> is an XP concept of applying a naming convention to files, classes, variables or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made easier by source control because the functions and comments will still exist in older commits if you ever need them.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6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</a:t>
            </a:r>
            <a:r>
              <a:rPr lang="en-US" baseline="0" dirty="0"/>
              <a:t> goal with refactoring is to improve the ability to do future work by cleaning up the existing workspace.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594FF-59EC-4E4E-8879-E70A7584786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2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Changing structure without</a:t>
            </a:r>
          </a:p>
          <a:p>
            <a:pPr eaLnBrk="1" hangingPunct="1">
              <a:defRPr/>
            </a:pPr>
            <a:r>
              <a:rPr lang="en-US" dirty="0"/>
              <a:t> changing behavior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Refactoring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D47D-8A67-9A41-AB19-421EE418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56585-E2BB-A349-916E-70973D1FDB1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9" t="26597"/>
          <a:stretch/>
        </p:blipFill>
        <p:spPr>
          <a:xfrm>
            <a:off x="818186" y="1676400"/>
            <a:ext cx="7507628" cy="4422774"/>
          </a:xfrm>
        </p:spPr>
      </p:pic>
    </p:spTree>
    <p:extLst>
      <p:ext uri="{BB962C8B-B14F-4D97-AF65-F5344CB8AC3E}">
        <p14:creationId xmlns:p14="http://schemas.microsoft.com/office/powerpoint/2010/main" val="282242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Summary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F35BA3E-DD67-804C-8C85-D13693E91B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00400"/>
            <a:ext cx="64008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Weed your code gardens!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2FAB-D215-8E42-A1BC-83AA28C18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3BF3F-50F8-1747-9403-0080810DF2F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 t="31597" r="2200" b="5069"/>
          <a:stretch/>
        </p:blipFill>
        <p:spPr>
          <a:xfrm>
            <a:off x="608076" y="1676400"/>
            <a:ext cx="7927848" cy="4564519"/>
          </a:xfrm>
        </p:spPr>
      </p:pic>
    </p:spTree>
    <p:extLst>
      <p:ext uri="{BB962C8B-B14F-4D97-AF65-F5344CB8AC3E}">
        <p14:creationId xmlns:p14="http://schemas.microsoft.com/office/powerpoint/2010/main" val="428542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Goals include:</a:t>
            </a:r>
          </a:p>
          <a:p>
            <a:r>
              <a:rPr lang="en-US" dirty="0"/>
              <a:t>Reduced complexity</a:t>
            </a:r>
          </a:p>
          <a:p>
            <a:r>
              <a:rPr lang="en-US" dirty="0"/>
              <a:t>Cleaner design</a:t>
            </a:r>
          </a:p>
          <a:p>
            <a:r>
              <a:rPr lang="en-US" dirty="0"/>
              <a:t>Improved extensibility</a:t>
            </a:r>
          </a:p>
          <a:p>
            <a:r>
              <a:rPr lang="en-US" dirty="0"/>
              <a:t>Easier to understand</a:t>
            </a:r>
          </a:p>
          <a:p>
            <a:r>
              <a:rPr lang="en-US" dirty="0"/>
              <a:t>More maintainable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Refactor to function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Abstract code from large and unwieldy methods to create smaller and more logical functions.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Can also be replacing 2 similar blocks of code to eliminate redundancy.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Abstract functions to improve cohesion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Consolidate related routines into a single module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Rearranging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Introduce interfaces by abstracting common functionality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Patterns such as Mediator and Strategy design patterns can allow for easier extension and more flexibility.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r>
              <a:rPr lang="en-US" dirty="0"/>
              <a:t>Introduce getter and setter routines to improve cost of change.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Make your identifier names more meaningful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or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Introduce a metaphor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stale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Remove functions that are not currently used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Over time comments often become “stale” because the algorithm was changed, but the comment never got updated.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4500</TotalTime>
  <Words>402</Words>
  <Application>Microsoft Office PowerPoint</Application>
  <PresentationFormat>On-screen Show (4:3)</PresentationFormat>
  <Paragraphs>66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Georgia</vt:lpstr>
      <vt:lpstr>Wingdings</vt:lpstr>
      <vt:lpstr>Wingdings 2</vt:lpstr>
      <vt:lpstr>Civic</vt:lpstr>
      <vt:lpstr>Refactoring</vt:lpstr>
      <vt:lpstr>Before</vt:lpstr>
      <vt:lpstr>Why?</vt:lpstr>
      <vt:lpstr>Refactor to function</vt:lpstr>
      <vt:lpstr>Move functions</vt:lpstr>
      <vt:lpstr>Rearranging dependencies</vt:lpstr>
      <vt:lpstr>Encapsulating Data</vt:lpstr>
      <vt:lpstr>Rename entities</vt:lpstr>
      <vt:lpstr>Remove stale code</vt:lpstr>
      <vt:lpstr>After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Dependencies</dc:title>
  <dc:creator/>
  <cp:lastModifiedBy>John Fecko</cp:lastModifiedBy>
  <cp:revision>107</cp:revision>
  <dcterms:created xsi:type="dcterms:W3CDTF">2010-02-18T21:29:08Z</dcterms:created>
  <dcterms:modified xsi:type="dcterms:W3CDTF">2022-06-10T17:29:53Z</dcterms:modified>
</cp:coreProperties>
</file>