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79B9CB7-1D73-459E-BCB7-1DEE2C85D7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73E5DA0-3D8C-4B26-B935-14590D0A3C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98320" y="4903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910840" y="4273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865080" y="413424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360800" y="3081960"/>
            <a:ext cx="63997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22000"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Source Han Sans SC"/>
              </a:rPr>
              <a:t>Разработка компонента, реализующего функционал DHCP сервера для системы управления маршрутизатором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668480" y="3976200"/>
            <a:ext cx="63997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28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Студент: Суннари Джоуни Илмариевич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Научный руководитель: Карапетян Гор Арменович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361240" y="60480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Задача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011680" y="1645920"/>
            <a:ext cx="4571280" cy="30470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10480" y="1159200"/>
            <a:ext cx="8228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Разработать DHCP сервер для МД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6680" y="574920"/>
            <a:ext cx="336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Введение в архитектуру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91440" y="1280160"/>
            <a:ext cx="8960760" cy="286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64160" y="574920"/>
            <a:ext cx="2226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Протокол DHCP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784240" y="1031040"/>
            <a:ext cx="3524400" cy="400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897200" y="574920"/>
            <a:ext cx="1814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Требования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0480" y="1159200"/>
            <a:ext cx="8228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Реализация протокола DHCP в соответствии с RFC2131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Присвоение настроек на основе заданных администратором параметров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Поддержка всех опций, описанных в RFC 2132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200" y="1573200"/>
            <a:ext cx="77583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Ecos, а не linux</a:t>
            </a:r>
            <a:endParaRPr b="0" lang="en-US" sz="1800" spc="-1" strike="noStrike">
              <a:latin typeface="Arial"/>
            </a:endParaRPr>
          </a:p>
          <a:p>
            <a:pPr marL="36000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Другая модель многозадачности</a:t>
            </a:r>
            <a:endParaRPr b="0" lang="en-US" sz="1800" spc="-1" strike="noStrike">
              <a:latin typeface="Arial"/>
            </a:endParaRPr>
          </a:p>
          <a:p>
            <a:pPr marL="36000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Другие способы конфигурирования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Будет полное понимание написанного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46360" y="574920"/>
            <a:ext cx="3915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Зачем разрабатывать с нуля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44400" y="574920"/>
            <a:ext cx="4493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Этапы разработки DHCP сервера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10480" y="1159200"/>
            <a:ext cx="82285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стандарта DHCP по RFC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уже существующих DHCP серверов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интерфейсов конфигурирования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Проектирование програмной архитектуры и архитектуры данных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Разрабока DHCP сервера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Написание документации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8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3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8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333800" y="574920"/>
            <a:ext cx="1833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Архитектура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555040" y="4512240"/>
            <a:ext cx="33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168360" y="914400"/>
            <a:ext cx="4339440" cy="395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30780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1439640" y="574920"/>
            <a:ext cx="1660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Результаты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8556120" y="4512240"/>
            <a:ext cx="488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65280" y="1312920"/>
            <a:ext cx="61412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DHCP сервер был реализован в виде 3х компонентов.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Соответствует RFC2131, RFC2132, RFC3011, RFC3442, RFC4578, RFC2132, RFC3256, RFC3527.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Часть кода покрыта автотестами.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Изделие прошло сертификацию ФСТЭК и используется в ВС РФ.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Планируется добавление поддержки опции GeoConf и протокола RADIUS.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5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6908</TotalTime>
  <Application>LibreOffice/6.4.4.2$Linux_X86_64 LibreOffice_project/40$Build-2</Application>
  <Words>168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  <dc:description/>
  <dc:language>en-US</dc:language>
  <cp:lastModifiedBy/>
  <dcterms:modified xsi:type="dcterms:W3CDTF">2020-06-14T17:51:51Z</dcterms:modified>
  <cp:revision>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