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1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3A20409-F3B1-4A59-9BDE-415397818BB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3326D0B-DB05-427F-A6BE-5B348999C37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5098320" y="4903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5910840" y="42732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edit </a:t>
            </a:r>
            <a:r>
              <a:rPr b="0" lang="en-US" sz="4400" spc="-1" strike="noStrike">
                <a:latin typeface="Arial"/>
              </a:rPr>
              <a:t>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-865080" y="4134240"/>
            <a:ext cx="183960" cy="3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1360800" y="3081960"/>
            <a:ext cx="6400080" cy="7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22000"/>
          </a:bodyPr>
          <a:p>
            <a:pPr>
              <a:lnSpc>
                <a:spcPct val="100000"/>
              </a:lnSpc>
              <a:spcAft>
                <a:spcPts val="720"/>
              </a:spcAft>
            </a:pPr>
            <a:r>
              <a:rPr b="0" lang="ru-RU" sz="3200" spc="-1" strike="noStrike">
                <a:solidFill>
                  <a:srgbClr val="ffffff"/>
                </a:solidFill>
                <a:latin typeface="Calibri"/>
                <a:ea typeface="Source Han Sans SC"/>
              </a:rPr>
              <a:t>Разработка компонента, реализующего функционал DHCP сервера для системы управления маршутизатором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668480" y="3976200"/>
            <a:ext cx="6400080" cy="46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Студент: Суннари Джоуни Илмариевич</a:t>
            </a:r>
            <a:endParaRPr b="0" lang="en-US" sz="14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281"/>
              </a:spcBef>
            </a:pPr>
            <a:r>
              <a:rPr b="0" lang="ru-RU" sz="1400" spc="-1" strike="noStrike">
                <a:solidFill>
                  <a:srgbClr val="ffffff"/>
                </a:solidFill>
                <a:latin typeface="Calibri"/>
              </a:rPr>
              <a:t>Научный руководитель: Карапетян Гор Арменович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2361240" y="604800"/>
            <a:ext cx="11048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Задача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2011680" y="1645920"/>
            <a:ext cx="4571640" cy="3047400"/>
          </a:xfrm>
          <a:prstGeom prst="rect">
            <a:avLst/>
          </a:prstGeom>
          <a:ln>
            <a:noFill/>
          </a:ln>
        </p:spPr>
      </p:pic>
      <p:sp>
        <p:nvSpPr>
          <p:cNvPr id="167" name="CustomShape 3"/>
          <p:cNvSpPr/>
          <p:nvPr/>
        </p:nvSpPr>
        <p:spPr>
          <a:xfrm>
            <a:off x="510480" y="1159200"/>
            <a:ext cx="8228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Разработать DHCP сервер для МД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36680" y="574920"/>
            <a:ext cx="3367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Введение в архитектуру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639240" y="1031040"/>
            <a:ext cx="3767040" cy="390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064160" y="574920"/>
            <a:ext cx="22262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Протокол DHCP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784240" y="1031040"/>
            <a:ext cx="3524760" cy="4001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897200" y="574920"/>
            <a:ext cx="18147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Требования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10480" y="1159200"/>
            <a:ext cx="8228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Реализация протокола DHCP в соответствии с RFC2131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Присвоение настроек на основе заданных администратором параметров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Поддержка всех опций, описанных в RFC 2132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47200" y="1573200"/>
            <a:ext cx="77587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Ecos, а не linux</a:t>
            </a:r>
            <a:endParaRPr b="0" lang="en-US" sz="1800" spc="-1" strike="noStrike">
              <a:latin typeface="Arial"/>
            </a:endParaRPr>
          </a:p>
          <a:p>
            <a:pPr marL="36000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Другая модель многозадачности</a:t>
            </a:r>
            <a:endParaRPr b="0" lang="en-US" sz="1800" spc="-1" strike="noStrike">
              <a:latin typeface="Arial"/>
            </a:endParaRPr>
          </a:p>
          <a:p>
            <a:pPr marL="36000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Другие способы конфигурирования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Будет полное понимание написанного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846360" y="574920"/>
            <a:ext cx="39160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Зачем разрабатывать с нуля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1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6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44400" y="574920"/>
            <a:ext cx="4493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Этапы разработки DHCP сервера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510480" y="1159200"/>
            <a:ext cx="822888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стандарта DHCP по RFC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Изучение уже существующих DHCP серверов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Разработка интерфейсов конфигурирования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Проектирование програмной архитектуры и архитектуры данных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Разрабока DHCP сервера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Написание документации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8" dur="500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3" dur="500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8" dur="500"/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1333800" y="574920"/>
            <a:ext cx="1834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Архитектура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8555040" y="4512240"/>
            <a:ext cx="3348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168360" y="914400"/>
            <a:ext cx="4339800" cy="3954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2"/>
          <p:cNvSpPr/>
          <p:nvPr/>
        </p:nvSpPr>
        <p:spPr>
          <a:xfrm>
            <a:off x="307800" y="7920"/>
            <a:ext cx="304200" cy="30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1439640" y="574920"/>
            <a:ext cx="166068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404040"/>
                </a:solidFill>
                <a:latin typeface="Calibri"/>
                <a:ea typeface="DejaVu Sans"/>
              </a:rPr>
              <a:t>Результаты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8556120" y="4512240"/>
            <a:ext cx="48852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12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65280" y="1312920"/>
            <a:ext cx="6141600" cy="228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DHCP сервер был реализован в виде 3х компонентов.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Соответствует RFC2131, RFC2132, RFC3011, RFC3442, RFC4578, RFC2132, RFC3256, RFC3527.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Часть кода покрыта автотестами.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Изделие прошло сертификацию ФСТЭК и используется в ВС РФ.</a:t>
            </a:r>
            <a:endParaRPr b="0" lang="en-US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Планируется добавление поддержки опции GeoConf и протокола RADIUS.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>
                <p:childTnLst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5" dur="500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0" dur="500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5" dur="500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0" dur="500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Application>LibreOffice/6.4.4.2$Linux_X86_64 LibreOffice_project/40$Build-2</Application>
  <Words>168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  <dc:description/>
  <dc:language>en-US</dc:language>
  <cp:lastModifiedBy/>
  <dcterms:modified xsi:type="dcterms:W3CDTF">2020-06-08T21:14:49Z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1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