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856A-B815-433A-BC51-2E1360B03AAC}" type="datetimeFigureOut">
              <a:rPr lang="en-IE" smtClean="0"/>
              <a:t>29/08/2017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E27EE32-507C-4228-BD9C-B812255FAB1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1307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856A-B815-433A-BC51-2E1360B03AAC}" type="datetimeFigureOut">
              <a:rPr lang="en-IE" smtClean="0"/>
              <a:t>29/08/2017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27EE32-507C-4228-BD9C-B812255FAB1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3740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856A-B815-433A-BC51-2E1360B03AAC}" type="datetimeFigureOut">
              <a:rPr lang="en-IE" smtClean="0"/>
              <a:t>29/08/2017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27EE32-507C-4228-BD9C-B812255FAB17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254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856A-B815-433A-BC51-2E1360B03AAC}" type="datetimeFigureOut">
              <a:rPr lang="en-IE" smtClean="0"/>
              <a:t>29/08/2017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27EE32-507C-4228-BD9C-B812255FAB1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8694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856A-B815-433A-BC51-2E1360B03AAC}" type="datetimeFigureOut">
              <a:rPr lang="en-IE" smtClean="0"/>
              <a:t>29/08/2017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27EE32-507C-4228-BD9C-B812255FAB17}" type="slidenum">
              <a:rPr lang="en-IE" smtClean="0"/>
              <a:t>‹#›</a:t>
            </a:fld>
            <a:endParaRPr lang="en-I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3314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856A-B815-433A-BC51-2E1360B03AAC}" type="datetimeFigureOut">
              <a:rPr lang="en-IE" smtClean="0"/>
              <a:t>29/08/2017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27EE32-507C-4228-BD9C-B812255FAB1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847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856A-B815-433A-BC51-2E1360B03AAC}" type="datetimeFigureOut">
              <a:rPr lang="en-IE" smtClean="0"/>
              <a:t>29/08/2017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EE32-507C-4228-BD9C-B812255FAB1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3882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856A-B815-433A-BC51-2E1360B03AAC}" type="datetimeFigureOut">
              <a:rPr lang="en-IE" smtClean="0"/>
              <a:t>29/08/2017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EE32-507C-4228-BD9C-B812255FAB1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9659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856A-B815-433A-BC51-2E1360B03AAC}" type="datetimeFigureOut">
              <a:rPr lang="en-IE" smtClean="0"/>
              <a:t>29/08/2017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EE32-507C-4228-BD9C-B812255FAB1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4137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856A-B815-433A-BC51-2E1360B03AAC}" type="datetimeFigureOut">
              <a:rPr lang="en-IE" smtClean="0"/>
              <a:t>29/08/2017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27EE32-507C-4228-BD9C-B812255FAB1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3438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856A-B815-433A-BC51-2E1360B03AAC}" type="datetimeFigureOut">
              <a:rPr lang="en-IE" smtClean="0"/>
              <a:t>29/08/2017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27EE32-507C-4228-BD9C-B812255FAB1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1682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856A-B815-433A-BC51-2E1360B03AAC}" type="datetimeFigureOut">
              <a:rPr lang="en-IE" smtClean="0"/>
              <a:t>29/08/2017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27EE32-507C-4228-BD9C-B812255FAB1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3715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856A-B815-433A-BC51-2E1360B03AAC}" type="datetimeFigureOut">
              <a:rPr lang="en-IE" smtClean="0"/>
              <a:t>29/08/2017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EE32-507C-4228-BD9C-B812255FAB1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6635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856A-B815-433A-BC51-2E1360B03AAC}" type="datetimeFigureOut">
              <a:rPr lang="en-IE" smtClean="0"/>
              <a:t>29/08/2017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EE32-507C-4228-BD9C-B812255FAB1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0084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856A-B815-433A-BC51-2E1360B03AAC}" type="datetimeFigureOut">
              <a:rPr lang="en-IE" smtClean="0"/>
              <a:t>29/08/2017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EE32-507C-4228-BD9C-B812255FAB1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5965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856A-B815-433A-BC51-2E1360B03AAC}" type="datetimeFigureOut">
              <a:rPr lang="en-IE" smtClean="0"/>
              <a:t>29/08/2017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27EE32-507C-4228-BD9C-B812255FAB1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1638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4856A-B815-433A-BC51-2E1360B03AAC}" type="datetimeFigureOut">
              <a:rPr lang="en-IE" smtClean="0"/>
              <a:t>29/08/2017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E27EE32-507C-4228-BD9C-B812255FAB1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693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Blockchain Visualisation Web Application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Final Year Project 2017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04690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Overview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Emulation of a blockchain network</a:t>
            </a:r>
          </a:p>
          <a:p>
            <a:r>
              <a:rPr lang="en-IE" dirty="0" smtClean="0"/>
              <a:t>Interactive visual experience</a:t>
            </a:r>
          </a:p>
          <a:p>
            <a:r>
              <a:rPr lang="en-IE" dirty="0" smtClean="0"/>
              <a:t>Demonstrate how a network is:</a:t>
            </a:r>
          </a:p>
          <a:p>
            <a:pPr lvl="1"/>
            <a:r>
              <a:rPr lang="en-IE" dirty="0" smtClean="0"/>
              <a:t>Initialised</a:t>
            </a:r>
          </a:p>
          <a:p>
            <a:pPr lvl="1"/>
            <a:r>
              <a:rPr lang="en-IE" dirty="0" smtClean="0"/>
              <a:t>Expanded</a:t>
            </a:r>
          </a:p>
          <a:p>
            <a:pPr lvl="1"/>
            <a:r>
              <a:rPr lang="en-IE" dirty="0" smtClean="0"/>
              <a:t>Decentralised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28384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Blockchain Network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Exist across cooperating computers</a:t>
            </a:r>
          </a:p>
          <a:p>
            <a:r>
              <a:rPr lang="en-IE" dirty="0" smtClean="0"/>
              <a:t>Shared database</a:t>
            </a:r>
          </a:p>
          <a:p>
            <a:r>
              <a:rPr lang="en-IE" dirty="0" smtClean="0"/>
              <a:t>Data can be added but never removed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699" y="2133600"/>
            <a:ext cx="3896161" cy="2149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2214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Software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Node.js</a:t>
            </a:r>
          </a:p>
          <a:p>
            <a:r>
              <a:rPr lang="en-IE" dirty="0" err="1" smtClean="0"/>
              <a:t>WebStorm</a:t>
            </a:r>
            <a:endParaRPr lang="en-IE" dirty="0" smtClean="0"/>
          </a:p>
          <a:p>
            <a:r>
              <a:rPr lang="en-IE" dirty="0" smtClean="0"/>
              <a:t>Heroku</a:t>
            </a:r>
          </a:p>
          <a:p>
            <a:r>
              <a:rPr lang="en-IE" dirty="0" smtClean="0"/>
              <a:t>MongoDB</a:t>
            </a:r>
          </a:p>
          <a:p>
            <a:r>
              <a:rPr lang="en-IE" dirty="0" smtClean="0"/>
              <a:t>Git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1407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App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Emulation of a blockchain</a:t>
            </a:r>
          </a:p>
          <a:p>
            <a:r>
              <a:rPr lang="en-IE" dirty="0" smtClean="0"/>
              <a:t>No built in transactions</a:t>
            </a:r>
          </a:p>
          <a:p>
            <a:r>
              <a:rPr lang="en-IE" dirty="0" smtClean="0"/>
              <a:t>Store user messages</a:t>
            </a:r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90244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Project Objectives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Visual design</a:t>
            </a:r>
          </a:p>
          <a:p>
            <a:r>
              <a:rPr lang="en-IE" dirty="0" smtClean="0"/>
              <a:t>User experience</a:t>
            </a:r>
          </a:p>
          <a:p>
            <a:r>
              <a:rPr lang="en-IE" dirty="0" smtClean="0"/>
              <a:t>Educational</a:t>
            </a:r>
          </a:p>
          <a:p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89522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Thank You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87753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</TotalTime>
  <Words>69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Blockchain Visualisation Web Application</vt:lpstr>
      <vt:lpstr>Overview</vt:lpstr>
      <vt:lpstr>Blockchain Network</vt:lpstr>
      <vt:lpstr>Software</vt:lpstr>
      <vt:lpstr>The App</vt:lpstr>
      <vt:lpstr>Project Objectives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Visualisation Web Application</dc:title>
  <dc:creator>20056594</dc:creator>
  <cp:lastModifiedBy>20056594</cp:lastModifiedBy>
  <cp:revision>3</cp:revision>
  <dcterms:created xsi:type="dcterms:W3CDTF">2017-08-29T14:50:53Z</dcterms:created>
  <dcterms:modified xsi:type="dcterms:W3CDTF">2017-08-29T15:12:00Z</dcterms:modified>
</cp:coreProperties>
</file>