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showOutlineIcons="0">
    <p:restoredLeft sz="34572" autoAdjust="0"/>
    <p:restoredTop sz="86350" autoAdjust="0"/>
  </p:normalViewPr>
  <p:slideViewPr>
    <p:cSldViewPr snapToGrid="0">
      <p:cViewPr varScale="1">
        <p:scale>
          <a:sx n="64" d="100"/>
          <a:sy n="64" d="100"/>
        </p:scale>
        <p:origin x="102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1037B-E324-4A14-AC8B-D0CEB4288A38}" type="datetimeFigureOut">
              <a:rPr lang="en-GB" smtClean="0"/>
              <a:t>18/09/2017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942D7-126E-4CB8-8B9A-13B3259BCD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68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This series follows the development of a blockchain visualisation application which I am developing as my final year project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 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This video is for week 1 and is entitled Project Planning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42D7-126E-4CB8-8B9A-13B3259BCD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5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/>
              <a:t>It looks at various aspects of the development process I can expect to make use of in the coming college year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 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I’ll look at Project management activities and dimensions, the deliverables, my objectives and some modules and skills which will overlap with my project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 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42D7-126E-4CB8-8B9A-13B3259BCD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6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/>
              <a:t>The activities of a project are the phases it moves through in its life cycle.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 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Each speaks for itself here in the list. I don’t think it needs any closer examination for now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42D7-126E-4CB8-8B9A-13B3259BCD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0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There’s four dimensions to a project which compete with each other through out the project life cycle.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 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 well developed project will balance budget, schedule and scope to create a quality product.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 </a:t>
            </a:r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42D7-126E-4CB8-8B9A-13B3259BCD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Here I have a list of deliverables I wish to have at the closing phase of the project. Most of these are required as part of the course apart from the booklet and video series.</a:t>
            </a:r>
          </a:p>
          <a:p>
            <a:r>
              <a:rPr lang="en-GB" sz="2000" dirty="0"/>
              <a:t> </a:t>
            </a:r>
          </a:p>
          <a:p>
            <a:r>
              <a:rPr lang="en-GB" sz="2000" dirty="0"/>
              <a:t>I hope to deliver a booklet with the project for anyone that may have an interest in reading more. This will be less dry and technical than the project document</a:t>
            </a:r>
          </a:p>
          <a:p>
            <a:r>
              <a:rPr lang="en-GB" sz="2000" dirty="0"/>
              <a:t> </a:t>
            </a:r>
          </a:p>
          <a:p>
            <a:r>
              <a:rPr lang="en-GB" sz="2000" dirty="0"/>
              <a:t>Also this video series will be completed along with the project. These videos will evolve over time and I expect they will have a repeatable format in time.</a:t>
            </a:r>
          </a:p>
          <a:p>
            <a:r>
              <a:rPr lang="en-GB" sz="2000" dirty="0"/>
              <a:t> 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42D7-126E-4CB8-8B9A-13B3259BCD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0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In developing this project I wish to showcase the skills I have learned with my time on this course and any I pick up in the development life cycle.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 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I also wish to raise my employability and create a useful product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 </a:t>
            </a:r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42D7-126E-4CB8-8B9A-13B3259BCD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85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The project will overlap with skills I have developed while on this course</a:t>
            </a:r>
          </a:p>
          <a:p>
            <a:r>
              <a:rPr lang="en-GB" sz="2400" dirty="0"/>
              <a:t> 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42D7-126E-4CB8-8B9A-13B3259BCD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98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That’s the video for week 1. This series follows the development of my final year project for the Multimedia Applications Development course at Waterford’s Institute of Technology</a:t>
            </a:r>
          </a:p>
          <a:p>
            <a:r>
              <a:rPr lang="en-GB" sz="2400" dirty="0"/>
              <a:t> </a:t>
            </a:r>
          </a:p>
          <a:p>
            <a:r>
              <a:rPr lang="en-GB" sz="2400" dirty="0"/>
              <a:t>Thanks for watching</a:t>
            </a:r>
          </a:p>
          <a:p>
            <a:r>
              <a:rPr lang="en-GB" sz="2400" dirty="0"/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42D7-126E-4CB8-8B9A-13B3259BCD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4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8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6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1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E" dirty="0"/>
              <a:t>Blockchain Visualisation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292353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CEFF-259F-4F54-A9B7-6F1EA2EB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9C57-37C7-44DE-ADB9-A00A84F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GB" dirty="0"/>
              <a:t>Activities</a:t>
            </a:r>
          </a:p>
          <a:p>
            <a:r>
              <a:rPr lang="en-GB" dirty="0"/>
              <a:t>Dimensions</a:t>
            </a:r>
          </a:p>
          <a:p>
            <a:r>
              <a:rPr lang="en-GB" dirty="0"/>
              <a:t>Deliverables</a:t>
            </a:r>
          </a:p>
          <a:p>
            <a:r>
              <a:rPr lang="en-GB" dirty="0"/>
              <a:t>Objectives</a:t>
            </a:r>
          </a:p>
          <a:p>
            <a:r>
              <a:rPr lang="en-GB" dirty="0"/>
              <a:t>Modules and Skills</a:t>
            </a:r>
          </a:p>
        </p:txBody>
      </p:sp>
    </p:spTree>
    <p:extLst>
      <p:ext uri="{BB962C8B-B14F-4D97-AF65-F5344CB8AC3E}">
        <p14:creationId xmlns:p14="http://schemas.microsoft.com/office/powerpoint/2010/main" val="5441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0005-DDA5-4FD1-8ECC-39005DD9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8D86-5B92-4AA5-AFB4-EFEC038C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Initiating</a:t>
            </a:r>
          </a:p>
          <a:p>
            <a:pPr lvl="0"/>
            <a:r>
              <a:rPr lang="en-GB" dirty="0"/>
              <a:t>Planning</a:t>
            </a:r>
          </a:p>
          <a:p>
            <a:pPr lvl="0"/>
            <a:r>
              <a:rPr lang="en-GB" dirty="0"/>
              <a:t>Executing</a:t>
            </a:r>
          </a:p>
          <a:p>
            <a:pPr lvl="0"/>
            <a:r>
              <a:rPr lang="en-GB" dirty="0"/>
              <a:t>Controlling</a:t>
            </a:r>
          </a:p>
          <a:p>
            <a:pPr lvl="0"/>
            <a:r>
              <a:rPr lang="en-GB" dirty="0"/>
              <a:t>Reviewing</a:t>
            </a:r>
          </a:p>
          <a:p>
            <a:pPr lvl="0"/>
            <a:r>
              <a:rPr lang="en-GB" dirty="0"/>
              <a:t>Closing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54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7AF-D872-4AB5-8E76-4722B3EE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A80A-5EC3-4213-92B0-36DB35A9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Cost / Budget</a:t>
            </a:r>
          </a:p>
          <a:p>
            <a:pPr lvl="0"/>
            <a:r>
              <a:rPr lang="en-GB" dirty="0"/>
              <a:t>Time / Schedule</a:t>
            </a:r>
          </a:p>
          <a:p>
            <a:pPr lvl="0"/>
            <a:r>
              <a:rPr lang="en-GB" dirty="0"/>
              <a:t>Quality</a:t>
            </a:r>
          </a:p>
          <a:p>
            <a:pPr lvl="0"/>
            <a:r>
              <a:rPr lang="en-GB" dirty="0"/>
              <a:t>Scope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6E1F-2962-4A01-8883-90EEE16D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FA74-E268-4F78-A89A-EAE4013D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Project</a:t>
            </a:r>
          </a:p>
          <a:p>
            <a:pPr lvl="0"/>
            <a:r>
              <a:rPr lang="en-GB" dirty="0"/>
              <a:t>Project Document</a:t>
            </a:r>
          </a:p>
          <a:p>
            <a:pPr lvl="0"/>
            <a:r>
              <a:rPr lang="en-GB" dirty="0"/>
              <a:t>Poster</a:t>
            </a:r>
          </a:p>
          <a:p>
            <a:pPr lvl="0"/>
            <a:r>
              <a:rPr lang="en-GB" dirty="0"/>
              <a:t>Booklet</a:t>
            </a:r>
          </a:p>
          <a:p>
            <a:pPr lvl="0"/>
            <a:r>
              <a:rPr lang="en-GB" dirty="0"/>
              <a:t>Presentation</a:t>
            </a:r>
          </a:p>
          <a:p>
            <a:pPr lvl="0"/>
            <a:r>
              <a:rPr lang="en-GB" dirty="0"/>
              <a:t>Development Videos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B5E2-AC5B-47AB-8A7C-1F7B8F1B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3AD7-91FF-4566-B82E-948D2A42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Demonstrate JavaScript Skills</a:t>
            </a:r>
          </a:p>
          <a:p>
            <a:pPr lvl="0"/>
            <a:r>
              <a:rPr lang="en-GB" dirty="0"/>
              <a:t>Demonstrate Project Development Skills</a:t>
            </a:r>
          </a:p>
          <a:p>
            <a:pPr lvl="0"/>
            <a:r>
              <a:rPr lang="en-GB" dirty="0"/>
              <a:t>Demonstrate Project Management Skills</a:t>
            </a:r>
          </a:p>
          <a:p>
            <a:pPr lvl="0"/>
            <a:r>
              <a:rPr lang="en-GB" dirty="0"/>
              <a:t>Raise Employability</a:t>
            </a:r>
          </a:p>
          <a:p>
            <a:pPr lvl="0"/>
            <a:r>
              <a:rPr lang="en-GB" dirty="0"/>
              <a:t>Network</a:t>
            </a:r>
          </a:p>
          <a:p>
            <a:pPr lvl="0"/>
            <a:r>
              <a:rPr lang="en-GB" dirty="0"/>
              <a:t>Market</a:t>
            </a:r>
          </a:p>
          <a:p>
            <a:pPr lvl="0"/>
            <a:r>
              <a:rPr lang="en-GB" dirty="0"/>
              <a:t>Useful Product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1280-0838-4368-8339-EB819559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and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ADEF-DAB5-4119-827A-EF8D1713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Web App Development</a:t>
            </a:r>
          </a:p>
          <a:p>
            <a:pPr lvl="0"/>
            <a:r>
              <a:rPr lang="en-GB" dirty="0"/>
              <a:t>Project Management</a:t>
            </a:r>
          </a:p>
          <a:p>
            <a:pPr lvl="0"/>
            <a:r>
              <a:rPr lang="en-GB" dirty="0"/>
              <a:t>Documentation</a:t>
            </a:r>
          </a:p>
          <a:p>
            <a:pPr lvl="0"/>
            <a:r>
              <a:rPr lang="en-GB" dirty="0"/>
              <a:t>Presentation</a:t>
            </a:r>
          </a:p>
          <a:p>
            <a:pPr lvl="0"/>
            <a:r>
              <a:rPr lang="en-GB" dirty="0"/>
              <a:t>Human Computer Interaction</a:t>
            </a:r>
          </a:p>
          <a:p>
            <a:pPr lvl="0"/>
            <a:r>
              <a:rPr lang="en-GB" dirty="0"/>
              <a:t>Security</a:t>
            </a:r>
          </a:p>
          <a:p>
            <a:pPr lvl="0"/>
            <a:r>
              <a:rPr lang="en-GB" dirty="0"/>
              <a:t>Visual Design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26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67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266</Words>
  <Application>Microsoft Office PowerPoint</Application>
  <PresentationFormat>Widescreen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Blockchain Visualisation Web Application</vt:lpstr>
      <vt:lpstr>Project Planning</vt:lpstr>
      <vt:lpstr>Activities</vt:lpstr>
      <vt:lpstr>Dimensions</vt:lpstr>
      <vt:lpstr>Deliverables </vt:lpstr>
      <vt:lpstr>Objectives</vt:lpstr>
      <vt:lpstr>Modules and Skills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20056594</dc:creator>
  <cp:lastModifiedBy>John O</cp:lastModifiedBy>
  <cp:revision>16</cp:revision>
  <dcterms:created xsi:type="dcterms:W3CDTF">2017-09-01T09:19:16Z</dcterms:created>
  <dcterms:modified xsi:type="dcterms:W3CDTF">2017-09-18T19:35:42Z</dcterms:modified>
</cp:coreProperties>
</file>