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FromWIT/Blockchain-Visualisation-Web-Ap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E" dirty="0"/>
              <a:t>Blockchain Visualisation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235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Pitch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GB" dirty="0" smtClean="0"/>
              <a:t>Simplified</a:t>
            </a:r>
          </a:p>
          <a:p>
            <a:r>
              <a:rPr lang="en-GB" dirty="0" smtClean="0"/>
              <a:t>Problem /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IE" dirty="0"/>
              <a:t>What is blockchain?</a:t>
            </a:r>
          </a:p>
          <a:p>
            <a:pPr lvl="0"/>
            <a:r>
              <a:rPr lang="en-IE" dirty="0"/>
              <a:t>How does it work?</a:t>
            </a:r>
          </a:p>
          <a:p>
            <a:pPr lvl="0"/>
            <a:r>
              <a:rPr lang="en-IE" dirty="0"/>
              <a:t>How do clients communicate?</a:t>
            </a:r>
          </a:p>
          <a:p>
            <a:pPr lvl="0"/>
            <a:r>
              <a:rPr lang="en-IE" dirty="0"/>
              <a:t>What are the advantages of blockchain?</a:t>
            </a:r>
          </a:p>
          <a:p>
            <a:pPr lvl="0"/>
            <a:r>
              <a:rPr lang="en-IE" dirty="0"/>
              <a:t>Is the website secure / authenticated?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IE" dirty="0"/>
              <a:t>Complete Course</a:t>
            </a:r>
          </a:p>
          <a:p>
            <a:pPr lvl="0">
              <a:buFont typeface="+mj-lt"/>
              <a:buAutoNum type="arabicPeriod"/>
            </a:pPr>
            <a:r>
              <a:rPr lang="en-IE" dirty="0"/>
              <a:t>Win Sun Life Award</a:t>
            </a:r>
          </a:p>
          <a:p>
            <a:pPr lvl="0">
              <a:buFont typeface="+mj-lt"/>
              <a:buAutoNum type="arabicPeriod"/>
            </a:pPr>
            <a:r>
              <a:rPr lang="en-IE" dirty="0"/>
              <a:t>Raise Employability</a:t>
            </a:r>
          </a:p>
          <a:p>
            <a:pPr lvl="0">
              <a:buFont typeface="+mj-lt"/>
              <a:buAutoNum type="arabicPeriod"/>
            </a:pPr>
            <a:r>
              <a:rPr lang="en-IE" dirty="0"/>
              <a:t>Successful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IE" dirty="0"/>
              <a:t>Project</a:t>
            </a:r>
          </a:p>
          <a:p>
            <a:pPr lvl="0"/>
            <a:r>
              <a:rPr lang="en-IE" dirty="0"/>
              <a:t>Blockchain</a:t>
            </a:r>
          </a:p>
          <a:p>
            <a:pPr lvl="0"/>
            <a:r>
              <a:rPr lang="en-IE" dirty="0"/>
              <a:t>Research</a:t>
            </a:r>
          </a:p>
          <a:p>
            <a:pPr lvl="0"/>
            <a:r>
              <a:rPr lang="en-IE" dirty="0"/>
              <a:t>Documentation</a:t>
            </a:r>
          </a:p>
          <a:p>
            <a:pPr lvl="0"/>
            <a:r>
              <a:rPr lang="en-IE" dirty="0"/>
              <a:t>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3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Software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IE" dirty="0" err="1"/>
              <a:t>Javascript</a:t>
            </a:r>
            <a:r>
              <a:rPr lang="en-IE" dirty="0"/>
              <a:t> / Node.js</a:t>
            </a:r>
          </a:p>
          <a:p>
            <a:pPr lvl="0"/>
            <a:r>
              <a:rPr lang="en-IE" dirty="0" err="1"/>
              <a:t>WebStrom</a:t>
            </a:r>
            <a:endParaRPr lang="en-IE" dirty="0"/>
          </a:p>
          <a:p>
            <a:pPr lvl="0"/>
            <a:r>
              <a:rPr lang="en-IE" dirty="0"/>
              <a:t>Heroku</a:t>
            </a:r>
          </a:p>
          <a:p>
            <a:pPr lvl="0"/>
            <a:r>
              <a:rPr lang="en-IE" dirty="0"/>
              <a:t>MongoDB</a:t>
            </a:r>
          </a:p>
          <a:p>
            <a:pPr lvl="0"/>
            <a:r>
              <a:rPr lang="en-IE" dirty="0"/>
              <a:t>Git/GitHub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Blockchain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GB" dirty="0" smtClean="0"/>
              <a:t>Currency</a:t>
            </a:r>
          </a:p>
          <a:p>
            <a:r>
              <a:rPr lang="en-GB" dirty="0" smtClean="0"/>
              <a:t>Voting</a:t>
            </a:r>
          </a:p>
          <a:p>
            <a:r>
              <a:rPr lang="en-GB" dirty="0" smtClean="0"/>
              <a:t>Smart Contracts</a:t>
            </a:r>
          </a:p>
          <a:p>
            <a:r>
              <a:rPr lang="en-GB" dirty="0" smtClean="0"/>
              <a:t>Notary</a:t>
            </a:r>
          </a:p>
          <a:p>
            <a:r>
              <a:rPr lang="en-GB" dirty="0" smtClean="0"/>
              <a:t>Digital Identity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4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4" y="1795549"/>
            <a:ext cx="398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u="sng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/>
              </a:rPr>
              <a:t>https://github.com/JohnFromWIT/Blockchain-Visualisation-Web-App</a:t>
            </a:r>
            <a:endParaRPr lang="en-I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 - Blockchain Visualisation Web App -Segment - Week X</Template>
  <TotalTime>50</TotalTime>
  <Words>79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Blockchain Visualisation Web Application</vt:lpstr>
      <vt:lpstr>Pitch</vt:lpstr>
      <vt:lpstr>Questions</vt:lpstr>
      <vt:lpstr>Goals</vt:lpstr>
      <vt:lpstr>Documentation</vt:lpstr>
      <vt:lpstr>Software Research</vt:lpstr>
      <vt:lpstr>Blockchain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Visualisation Web Application</dc:title>
  <dc:creator>20056594</dc:creator>
  <cp:lastModifiedBy>20056594</cp:lastModifiedBy>
  <cp:revision>4</cp:revision>
  <dcterms:created xsi:type="dcterms:W3CDTF">2017-09-21T09:30:15Z</dcterms:created>
  <dcterms:modified xsi:type="dcterms:W3CDTF">2017-09-21T10:21:08Z</dcterms:modified>
</cp:coreProperties>
</file>