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515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229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3870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164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3025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285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870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102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354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35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989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498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650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532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3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915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23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IE" dirty="0" smtClean="0"/>
              <a:t>Blockchain Visualisation Web Application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Play by Play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23539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Need to Know	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Bitcoin Technical</a:t>
            </a:r>
          </a:p>
          <a:p>
            <a:pPr lvl="1"/>
            <a:r>
              <a:rPr lang="en-IE" dirty="0" smtClean="0"/>
              <a:t>Who calculates the difficulty</a:t>
            </a:r>
          </a:p>
          <a:p>
            <a:pPr lvl="1"/>
            <a:r>
              <a:rPr lang="en-IE" dirty="0" smtClean="0"/>
              <a:t>How clients communicate</a:t>
            </a:r>
          </a:p>
          <a:p>
            <a:pPr lvl="1"/>
            <a:r>
              <a:rPr lang="en-IE" dirty="0" smtClean="0"/>
              <a:t>How the blockchain updates new clients</a:t>
            </a:r>
          </a:p>
          <a:p>
            <a:pPr lvl="1"/>
            <a:r>
              <a:rPr lang="en-IE" dirty="0" smtClean="0"/>
              <a:t>Hash type used</a:t>
            </a:r>
          </a:p>
          <a:p>
            <a:pPr lvl="1"/>
            <a:r>
              <a:rPr lang="en-IE" dirty="0" smtClean="0"/>
              <a:t>Full Block Format</a:t>
            </a:r>
          </a:p>
          <a:p>
            <a:r>
              <a:rPr lang="en-IE" dirty="0" smtClean="0"/>
              <a:t>Software Costs</a:t>
            </a:r>
          </a:p>
          <a:p>
            <a:r>
              <a:rPr lang="en-IE" dirty="0" smtClean="0"/>
              <a:t>Node vs. JavaScript differences and features</a:t>
            </a:r>
          </a:p>
          <a:p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2086133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Test Run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Heroku</a:t>
            </a:r>
          </a:p>
          <a:p>
            <a:r>
              <a:rPr lang="en-IE" dirty="0" smtClean="0"/>
              <a:t>Mongo</a:t>
            </a:r>
          </a:p>
          <a:p>
            <a:r>
              <a:rPr lang="en-IE" dirty="0" err="1" smtClean="0"/>
              <a:t>WebStorm</a:t>
            </a:r>
            <a:endParaRPr lang="en-IE" dirty="0" smtClean="0"/>
          </a:p>
          <a:p>
            <a:r>
              <a:rPr lang="en-IE" dirty="0" smtClean="0"/>
              <a:t>Git</a:t>
            </a:r>
          </a:p>
          <a:p>
            <a:r>
              <a:rPr lang="en-IE" dirty="0" smtClean="0"/>
              <a:t>Blockchain</a:t>
            </a:r>
          </a:p>
        </p:txBody>
      </p:sp>
    </p:spTree>
    <p:extLst>
      <p:ext uri="{BB962C8B-B14F-4D97-AF65-F5344CB8AC3E}">
        <p14:creationId xmlns:p14="http://schemas.microsoft.com/office/powerpoint/2010/main" val="3440963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Consideration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Format depends on language used</a:t>
            </a:r>
          </a:p>
          <a:p>
            <a:r>
              <a:rPr lang="en-IE" dirty="0" smtClean="0"/>
              <a:t>Three fields of development</a:t>
            </a:r>
          </a:p>
          <a:p>
            <a:pPr lvl="1"/>
            <a:r>
              <a:rPr lang="en-IE" dirty="0" smtClean="0"/>
              <a:t>Technical</a:t>
            </a:r>
          </a:p>
          <a:p>
            <a:pPr lvl="1"/>
            <a:r>
              <a:rPr lang="en-IE" dirty="0" smtClean="0"/>
              <a:t>UI</a:t>
            </a:r>
          </a:p>
          <a:p>
            <a:pPr lvl="1"/>
            <a:r>
              <a:rPr lang="en-IE" dirty="0" smtClean="0"/>
              <a:t>Visual Design</a:t>
            </a:r>
          </a:p>
          <a:p>
            <a:r>
              <a:rPr lang="en-IE" dirty="0" smtClean="0"/>
              <a:t>Remember:</a:t>
            </a:r>
          </a:p>
          <a:p>
            <a:pPr lvl="1"/>
            <a:r>
              <a:rPr lang="en-IE" dirty="0" smtClean="0"/>
              <a:t>Imitation/Emulation/Simulation</a:t>
            </a:r>
          </a:p>
          <a:p>
            <a:pPr lvl="1"/>
            <a:r>
              <a:rPr lang="en-IE" dirty="0" smtClean="0"/>
              <a:t>Don’t call clients nodes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8208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Visual Design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New blocks:</a:t>
            </a:r>
          </a:p>
          <a:p>
            <a:pPr lvl="1"/>
            <a:r>
              <a:rPr lang="en-IE" dirty="0"/>
              <a:t>P</a:t>
            </a:r>
            <a:r>
              <a:rPr lang="en-IE" dirty="0" smtClean="0"/>
              <a:t>ulse</a:t>
            </a:r>
          </a:p>
          <a:p>
            <a:pPr lvl="1"/>
            <a:r>
              <a:rPr lang="en-IE" dirty="0" smtClean="0"/>
              <a:t>Random colour</a:t>
            </a:r>
          </a:p>
          <a:p>
            <a:r>
              <a:rPr lang="en-IE" dirty="0" smtClean="0"/>
              <a:t>Clients: </a:t>
            </a:r>
          </a:p>
          <a:p>
            <a:pPr lvl="1"/>
            <a:r>
              <a:rPr lang="en-IE" dirty="0" smtClean="0"/>
              <a:t>Current block colour</a:t>
            </a:r>
          </a:p>
          <a:p>
            <a:pPr lvl="1"/>
            <a:r>
              <a:rPr lang="en-IE" dirty="0" smtClean="0"/>
              <a:t>Random position</a:t>
            </a:r>
          </a:p>
          <a:p>
            <a:r>
              <a:rPr lang="en-IE" dirty="0" smtClean="0"/>
              <a:t>Message Colour shows consensus</a:t>
            </a:r>
          </a:p>
          <a:p>
            <a:r>
              <a:rPr lang="en-IE" dirty="0" smtClean="0"/>
              <a:t>Link Lines Animation</a:t>
            </a:r>
          </a:p>
          <a:p>
            <a:endParaRPr lang="en-IE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0123826"/>
              </p:ext>
            </p:extLst>
          </p:nvPr>
        </p:nvGraphicFramePr>
        <p:xfrm>
          <a:off x="7436498" y="1327162"/>
          <a:ext cx="3239600" cy="4584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Acrobat Document" r:id="rId3" imgW="5667124" imgH="8019903" progId="Acrobat.Document.DC">
                  <p:embed/>
                </p:oleObj>
              </mc:Choice>
              <mc:Fallback>
                <p:oleObj name="Acrobat Document" r:id="rId3" imgW="5667124" imgH="8019903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36498" y="1327162"/>
                        <a:ext cx="3239600" cy="4584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8735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Thank You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76724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63</TotalTime>
  <Words>92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Adobe Acrobat Document</vt:lpstr>
      <vt:lpstr>Blockchain Visualisation Web Application</vt:lpstr>
      <vt:lpstr>Need to Know </vt:lpstr>
      <vt:lpstr>Test Run</vt:lpstr>
      <vt:lpstr>Consideration</vt:lpstr>
      <vt:lpstr>Visual Design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20056594</dc:creator>
  <cp:lastModifiedBy>20056594</cp:lastModifiedBy>
  <cp:revision>7</cp:revision>
  <dcterms:created xsi:type="dcterms:W3CDTF">2017-09-01T09:19:16Z</dcterms:created>
  <dcterms:modified xsi:type="dcterms:W3CDTF">2017-09-01T10:23:02Z</dcterms:modified>
</cp:coreProperties>
</file>