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972500" y="1724550"/>
            <a:ext cx="73494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FFFFF"/>
                </a:solidFill>
              </a:rPr>
              <a:t>Memory in Operating System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