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7hAyfJ+HeOiHfCOrDrPSoNWup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ab673259ae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2ab673259ae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2ab673259ae_0_7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ffccf4e0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1effccf4e0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1effccf4e09_0_7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ffccf4e09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effccf4e09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1effccf4e09_0_17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b673259ae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ab673259ae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2ab673259ae_0_35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>
  <p:cSld name="שקופית כותרת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20955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/>
          <p:nvPr/>
        </p:nvSpPr>
        <p:spPr>
          <a:xfrm>
            <a:off x="-1" y="6583681"/>
            <a:ext cx="12174583" cy="274320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A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60629" y="6011570"/>
            <a:ext cx="625451" cy="84398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915106" y="65198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152394" lvl="0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2394" lvl="1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52394" lvl="2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2394" lvl="3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2394" lvl="4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2394" lvl="5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2394" lvl="6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2394" lvl="7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394" lvl="8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28594" lvl="0" marL="228594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AutoNum type="arabicPeriod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552091" y="2820"/>
            <a:ext cx="1126609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552091" y="1555710"/>
            <a:ext cx="112662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81000" lvl="1" marL="914400" rt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rt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rt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20955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8"/>
          <p:cNvSpPr/>
          <p:nvPr/>
        </p:nvSpPr>
        <p:spPr>
          <a:xfrm>
            <a:off x="-1" y="6583681"/>
            <a:ext cx="12174583" cy="274320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A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" name="Google Shape;3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60629" y="6011570"/>
            <a:ext cx="625451" cy="84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20955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152394" lvl="0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2394" lvl="1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52394" lvl="2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2394" lvl="3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2394" lvl="4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2394" lvl="5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2394" lvl="6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2394" lvl="7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394" lvl="8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28594" lvl="0" marL="228594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AutoNum type="arabicPeriod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" y="0"/>
            <a:ext cx="121843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2547" y="5908431"/>
            <a:ext cx="703698" cy="94956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"/>
          <p:cNvSpPr txBox="1"/>
          <p:nvPr/>
        </p:nvSpPr>
        <p:spPr>
          <a:xfrm>
            <a:off x="7676" y="750086"/>
            <a:ext cx="121842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 &amp; Francisco Update:</a:t>
            </a:r>
            <a:endParaRPr b="0" i="0" sz="5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FHEW </a:t>
            </a:r>
            <a:r>
              <a:rPr lang="en-US" sz="5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&lt;-&gt; </a:t>
            </a:r>
            <a:r>
              <a:rPr b="0" i="0" lang="en-US" sz="5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CKKS Scheme Switching</a:t>
            </a:r>
            <a:endParaRPr b="0" i="0" sz="5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 &amp; </a:t>
            </a:r>
            <a:r>
              <a:rPr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Francisco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FHE Hardware Accelerator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 Department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ab673259ae_0_7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Homomorphic</a:t>
            </a:r>
            <a:r>
              <a:rPr lang="en-US"/>
              <a:t> Decryption</a:t>
            </a:r>
            <a:endParaRPr/>
          </a:p>
        </p:txBody>
      </p:sp>
      <p:sp>
        <p:nvSpPr>
          <p:cNvPr id="45" name="Google Shape;45;g2ab673259ae_0_7"/>
          <p:cNvSpPr txBox="1"/>
          <p:nvPr>
            <p:ph idx="1" type="body"/>
          </p:nvPr>
        </p:nvSpPr>
        <p:spPr>
          <a:xfrm>
            <a:off x="552091" y="1555710"/>
            <a:ext cx="112662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FHEW-&gt;CKKS and CKKS-&gt;FHEW uses bootstrapping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</a:t>
            </a:r>
            <a:r>
              <a:rPr lang="en-US"/>
              <a:t>homomorphic</a:t>
            </a:r>
            <a:r>
              <a:rPr lang="en-US"/>
              <a:t> “decryption”</a:t>
            </a:r>
            <a:r>
              <a:rPr lang="en-US"/>
              <a:t> is the idea of reducing noise for FHE operations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This is done to ensure that the conversion will not disrupt any of the FHE operations of the recently switched scheme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Also ensures the ciphertext will decrypt properly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NOTE:</a:t>
            </a:r>
            <a:r>
              <a:rPr lang="en-US"/>
              <a:t> There was a typo for homomorphic decoding, it meant to say decryption. Which is just bootstrapping methods instead of actually decryption.</a:t>
            </a:r>
            <a:endParaRPr/>
          </a:p>
        </p:txBody>
      </p:sp>
      <p:sp>
        <p:nvSpPr>
          <p:cNvPr id="46" name="Google Shape;46;g2ab673259ae_0_7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effccf4e09_0_7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Scheme Switching Timing: CKKS-&gt;FHEW </a:t>
            </a:r>
            <a:endParaRPr/>
          </a:p>
        </p:txBody>
      </p:sp>
      <p:sp>
        <p:nvSpPr>
          <p:cNvPr id="53" name="Google Shape;53;g1effccf4e09_0_7"/>
          <p:cNvSpPr txBox="1"/>
          <p:nvPr>
            <p:ph idx="1" type="body"/>
          </p:nvPr>
        </p:nvSpPr>
        <p:spPr>
          <a:xfrm>
            <a:off x="552091" y="1555710"/>
            <a:ext cx="112662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1effccf4e09_0_7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g1effccf4e09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13" y="1555688"/>
            <a:ext cx="103155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1effccf4e09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225" y="3679780"/>
            <a:ext cx="10315575" cy="241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ffccf4e09_0_17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Scheme Switching Timing: FHEW-&gt;CKKS</a:t>
            </a:r>
            <a:endParaRPr/>
          </a:p>
        </p:txBody>
      </p:sp>
      <p:sp>
        <p:nvSpPr>
          <p:cNvPr id="63" name="Google Shape;63;g1effccf4e09_0_17"/>
          <p:cNvSpPr txBox="1"/>
          <p:nvPr>
            <p:ph idx="1" type="body"/>
          </p:nvPr>
        </p:nvSpPr>
        <p:spPr>
          <a:xfrm>
            <a:off x="552091" y="1555710"/>
            <a:ext cx="11266200" cy="479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effccf4e09_0_17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g1effccf4e09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00" y="1328525"/>
            <a:ext cx="10480000" cy="22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1effccf4e09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000" y="3566025"/>
            <a:ext cx="10479999" cy="106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1effccf4e09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000" y="4632350"/>
            <a:ext cx="10479999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b673259ae_0_35"/>
          <p:cNvSpPr txBox="1"/>
          <p:nvPr>
            <p:ph idx="1" type="body"/>
          </p:nvPr>
        </p:nvSpPr>
        <p:spPr>
          <a:xfrm>
            <a:off x="552091" y="1555710"/>
            <a:ext cx="112662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Profile Speed, Power and Accuracy of OpenFHE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Find the best metrics for slot size, plaintext size, and other parameter to see which configuration yields the best results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Find what particture stage takes the longest and prioritize speedup within RTL pipeline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Catch Emon up to speed with OpenFHE &amp; Scheme Switching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Create RTL code structure based on Profiled results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reg sizes for parameters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inputs and outputs of pipeline stages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testbench setup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4" name="Google Shape;74;g2ab673259ae_0_35"/>
          <p:cNvSpPr txBox="1"/>
          <p:nvPr>
            <p:ph type="title"/>
          </p:nvPr>
        </p:nvSpPr>
        <p:spPr>
          <a:xfrm>
            <a:off x="552091" y="-5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FHEW-&gt;CKKS: Next Steps</a:t>
            </a:r>
            <a:endParaRPr/>
          </a:p>
        </p:txBody>
      </p:sp>
      <p:sp>
        <p:nvSpPr>
          <p:cNvPr id="75" name="Google Shape;75;g2ab673259ae_0_35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52"/>
            <a:ext cx="121843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5"/>
          <p:cNvSpPr txBox="1"/>
          <p:nvPr/>
        </p:nvSpPr>
        <p:spPr>
          <a:xfrm>
            <a:off x="4475703" y="3069276"/>
            <a:ext cx="3232917" cy="745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64134" y="6016487"/>
            <a:ext cx="633442" cy="85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2018-11-18T20:48:52Z</dcterms:created>
  <dc:creator>Mostafa Asadzadehmehdialghadami</dc:creator>
</cp:coreProperties>
</file>