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d93b1b13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d93b1b13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d93b1b13f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d93b1b13f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d93b1b13f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d93b1b13f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Nathaniel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d93b1b13f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d93b1b13f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d93b1b13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d93b1b13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Taylor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eccc2a9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eccc2a9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Taylor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eccc2a9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eccc2a9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Taylor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eccc2a9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eccc2a9a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Taylor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336a299b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336a299b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336a299b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336a299b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336a299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336a299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336a299b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336a299b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d93b1b13f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d93b1b13f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 Gilbert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d93b1b13f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d93b1b13f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d93b1b13f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d93b1b13f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d93b1b13f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d93b1b13f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figma.com/file/AOhLyUtFnLHYTDf09x8fYw/CS3560Prototype?node-id=0%3A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github.com/OU-CS3560/Python-Hobby-Tracker.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1900" y="1577200"/>
            <a:ext cx="8520600" cy="69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800"/>
              <a:t>Hobby (Tracker) Serotonin Generator</a:t>
            </a:r>
            <a:endParaRPr sz="3800"/>
          </a:p>
        </p:txBody>
      </p:sp>
      <p:sp>
        <p:nvSpPr>
          <p:cNvPr id="55" name="Google Shape;55;p13"/>
          <p:cNvSpPr txBox="1"/>
          <p:nvPr>
            <p:ph idx="1" type="subTitle"/>
          </p:nvPr>
        </p:nvSpPr>
        <p:spPr>
          <a:xfrm>
            <a:off x="311700" y="2834125"/>
            <a:ext cx="8520600" cy="1497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a:t>Milestone 2</a:t>
            </a:r>
            <a:endParaRPr/>
          </a:p>
          <a:p>
            <a:pPr indent="0" lvl="0" marL="0" rtl="0" algn="ctr">
              <a:spcBef>
                <a:spcPts val="0"/>
              </a:spcBef>
              <a:spcAft>
                <a:spcPts val="0"/>
              </a:spcAft>
              <a:buNone/>
            </a:pPr>
            <a:r>
              <a:rPr lang="en"/>
              <a:t>By: Taylor Miller, Spencer Deuscher, Nathaniel Buchanan, Nathan Bennett, Johnny Gilbert</a:t>
            </a:r>
            <a:endParaRPr/>
          </a:p>
          <a:p>
            <a:pPr indent="0" lvl="0" marL="0" rtl="0" algn="ctr">
              <a:spcBef>
                <a:spcPts val="0"/>
              </a:spcBef>
              <a:spcAft>
                <a:spcPts val="0"/>
              </a:spcAft>
              <a:buNone/>
            </a:pPr>
            <a:r>
              <a:rPr lang="en"/>
              <a:t>Team: Python2</a:t>
            </a:r>
            <a:endParaRPr/>
          </a:p>
          <a:p>
            <a:pPr indent="0" lvl="0" marL="0" rtl="0" algn="ctr">
              <a:spcBef>
                <a:spcPts val="0"/>
              </a:spcBef>
              <a:spcAft>
                <a:spcPts val="0"/>
              </a:spcAft>
              <a:buNone/>
            </a:pPr>
            <a:r>
              <a:rPr lang="en"/>
              <a:t>Session: Afternoon (Section: 100)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Johnny Gilbert</a:t>
            </a:r>
            <a:r>
              <a:rPr lang="en"/>
              <a:t> - Role</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 sz="3543"/>
              <a:t>Meetings Attended: 12/12</a:t>
            </a:r>
            <a:endParaRPr sz="3543"/>
          </a:p>
          <a:p>
            <a:pPr indent="0" lvl="0" marL="0" rtl="0" algn="l">
              <a:spcBef>
                <a:spcPts val="1200"/>
              </a:spcBef>
              <a:spcAft>
                <a:spcPts val="0"/>
              </a:spcAft>
              <a:buNone/>
            </a:pPr>
            <a:r>
              <a:rPr lang="en" sz="3543"/>
              <a:t>Completed Tasks: Creation of SSO with multi-user functionality, also created verification of users with additional logout functionality.(django made this very easy)</a:t>
            </a:r>
            <a:endParaRPr sz="3543"/>
          </a:p>
          <a:p>
            <a:pPr indent="0" lvl="0" marL="0" rtl="0" algn="l">
              <a:spcBef>
                <a:spcPts val="1200"/>
              </a:spcBef>
              <a:spcAft>
                <a:spcPts val="0"/>
              </a:spcAft>
              <a:buNone/>
            </a:pPr>
            <a:r>
              <a:rPr lang="en" sz="3543"/>
              <a:t>Role: maintainer, backend development of SSO, and slight </a:t>
            </a:r>
            <a:r>
              <a:rPr lang="en" sz="3543"/>
              <a:t>web development</a:t>
            </a:r>
            <a:r>
              <a:rPr lang="en" sz="3543"/>
              <a:t> of pages via CSS</a:t>
            </a:r>
            <a:endParaRPr sz="3543"/>
          </a:p>
          <a:p>
            <a:pPr indent="0" lvl="0" marL="0" rtl="0" algn="l">
              <a:spcBef>
                <a:spcPts val="1200"/>
              </a:spcBef>
              <a:spcAft>
                <a:spcPts val="0"/>
              </a:spcAft>
              <a:buNone/>
            </a:pPr>
            <a:r>
              <a:rPr lang="en" sz="3543"/>
              <a:t>Tools: WSL, VSCode, GitHub, and Windows.</a:t>
            </a:r>
            <a:endParaRPr sz="3543"/>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Nathan Bennett</a:t>
            </a:r>
            <a:r>
              <a:rPr lang="en"/>
              <a:t> - Web Server, Database/ORM, Forms</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35"/>
              <a:t>Meetings Attended: 12/</a:t>
            </a:r>
            <a:r>
              <a:rPr lang="en" sz="2035"/>
              <a:t>12</a:t>
            </a:r>
            <a:endParaRPr sz="2035"/>
          </a:p>
          <a:p>
            <a:pPr indent="0" lvl="0" marL="0" rtl="0" algn="l">
              <a:spcBef>
                <a:spcPts val="1200"/>
              </a:spcBef>
              <a:spcAft>
                <a:spcPts val="0"/>
              </a:spcAft>
              <a:buNone/>
            </a:pPr>
            <a:r>
              <a:rPr lang="en" sz="2035"/>
              <a:t>Completed Tasks: Created new sprite model, removed unused user model, </a:t>
            </a:r>
            <a:r>
              <a:rPr lang="en" sz="2035"/>
              <a:t>created a basic hobby creation form, began displaying hobbies on home page, and continued to keep web server up to date.</a:t>
            </a:r>
            <a:endParaRPr sz="2035"/>
          </a:p>
          <a:p>
            <a:pPr indent="0" lvl="0" marL="0" rtl="0" algn="l">
              <a:spcBef>
                <a:spcPts val="1200"/>
              </a:spcBef>
              <a:spcAft>
                <a:spcPts val="0"/>
              </a:spcAft>
              <a:buNone/>
            </a:pPr>
            <a:r>
              <a:rPr lang="en" sz="2035"/>
              <a:t>Role: Database, Forms, &amp; Web Server</a:t>
            </a:r>
            <a:endParaRPr sz="2035"/>
          </a:p>
          <a:p>
            <a:pPr indent="0" lvl="0" marL="0" rtl="0" algn="l">
              <a:spcBef>
                <a:spcPts val="1200"/>
              </a:spcBef>
              <a:spcAft>
                <a:spcPts val="0"/>
              </a:spcAft>
              <a:buNone/>
            </a:pPr>
            <a:r>
              <a:rPr lang="en" sz="2035"/>
              <a:t>Tools: Ubuntu VM, VSCode</a:t>
            </a:r>
            <a:endParaRPr sz="2035"/>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8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Nathaniel Buchanan </a:t>
            </a:r>
            <a:r>
              <a:rPr lang="en"/>
              <a:t>- Application Format, Chart, Logic</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5073"/>
              <a:t>Meetings Attended: 12/12</a:t>
            </a:r>
            <a:endParaRPr sz="5073"/>
          </a:p>
          <a:p>
            <a:pPr indent="0" lvl="0" marL="0" rtl="0" algn="l">
              <a:spcBef>
                <a:spcPts val="1200"/>
              </a:spcBef>
              <a:spcAft>
                <a:spcPts val="0"/>
              </a:spcAft>
              <a:buNone/>
            </a:pPr>
            <a:r>
              <a:rPr lang="en" sz="5073"/>
              <a:t>Completed Tasks: Formatted the login page with CSS, formatted the main page with CSS, added Chart.js and researched how it functions properly, added a /test that has a working dynamic chart (with OU colors!)</a:t>
            </a:r>
            <a:endParaRPr sz="5073"/>
          </a:p>
          <a:p>
            <a:pPr indent="0" lvl="0" marL="0" rtl="0" algn="l">
              <a:spcBef>
                <a:spcPts val="1200"/>
              </a:spcBef>
              <a:spcAft>
                <a:spcPts val="0"/>
              </a:spcAft>
              <a:buNone/>
            </a:pPr>
            <a:r>
              <a:rPr lang="en" sz="5073"/>
              <a:t>Role: Front-end/Back-end development of the application; note-taker; collaborate with each member</a:t>
            </a:r>
            <a:endParaRPr sz="5073"/>
          </a:p>
          <a:p>
            <a:pPr indent="0" lvl="0" marL="0" rtl="0" algn="l">
              <a:spcBef>
                <a:spcPts val="1200"/>
              </a:spcBef>
              <a:spcAft>
                <a:spcPts val="0"/>
              </a:spcAft>
              <a:buNone/>
            </a:pPr>
            <a:r>
              <a:rPr lang="en" sz="5073"/>
              <a:t>Tools: Windows 10 PC, Windows 10 Laptop, Ubuntu, WSL, VSCode, GitHub</a:t>
            </a:r>
            <a:endParaRPr sz="5073"/>
          </a:p>
          <a:p>
            <a:pPr indent="0" lvl="0" marL="0" rtl="0" algn="l">
              <a:spcBef>
                <a:spcPts val="1200"/>
              </a:spcBef>
              <a:spcAft>
                <a:spcPts val="0"/>
              </a:spcAft>
              <a:buNone/>
            </a:pPr>
            <a:r>
              <a:t/>
            </a:r>
            <a:endParaRPr sz="3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269250" y="47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Spencer Deuscher </a:t>
            </a:r>
            <a:r>
              <a:rPr lang="en"/>
              <a:t>- Researcher, Bootstrap 4</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Meetings Attended: 12/12</a:t>
            </a:r>
            <a:endParaRPr/>
          </a:p>
          <a:p>
            <a:pPr indent="0" lvl="0" marL="0" rtl="0" algn="l">
              <a:spcBef>
                <a:spcPts val="1200"/>
              </a:spcBef>
              <a:spcAft>
                <a:spcPts val="0"/>
              </a:spcAft>
              <a:buNone/>
            </a:pPr>
            <a:r>
              <a:rPr lang="en"/>
              <a:t>Completed Tasks: Researched HTML, CSS, Bootstrap and Python logic to get a better understanding and be able to navigate the code better. Started the .gitignore file and have insert the file types into the .gitignore. Implemented Bootstrap 4 onto the Login and New User pages. </a:t>
            </a:r>
            <a:endParaRPr/>
          </a:p>
          <a:p>
            <a:pPr indent="0" lvl="0" marL="0" rtl="0" algn="l">
              <a:spcBef>
                <a:spcPts val="1200"/>
              </a:spcBef>
              <a:spcAft>
                <a:spcPts val="0"/>
              </a:spcAft>
              <a:buNone/>
            </a:pPr>
            <a:r>
              <a:rPr lang="en"/>
              <a:t>Role: Styling forms with bootstrap, collaborate with other team members</a:t>
            </a:r>
            <a:endParaRPr/>
          </a:p>
          <a:p>
            <a:pPr indent="0" lvl="0" marL="0" rtl="0" algn="l">
              <a:spcBef>
                <a:spcPts val="1200"/>
              </a:spcBef>
              <a:spcAft>
                <a:spcPts val="0"/>
              </a:spcAft>
              <a:buNone/>
            </a:pPr>
            <a:r>
              <a:rPr lang="en"/>
              <a:t>Tools: WSL, VS Code, Ubuntu, GitHub, Windows 10 PC/Laptop</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6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Taylor Miller - Py Logic Developer, Researcher,  Sprite Creation</a:t>
            </a:r>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t/>
            </a:r>
            <a:endParaRPr sz="2859"/>
          </a:p>
          <a:p>
            <a:pPr indent="0" lvl="0" marL="0" rtl="0" algn="l">
              <a:spcBef>
                <a:spcPts val="1200"/>
              </a:spcBef>
              <a:spcAft>
                <a:spcPts val="0"/>
              </a:spcAft>
              <a:buNone/>
            </a:pPr>
            <a:r>
              <a:rPr lang="en" sz="2859"/>
              <a:t>Meetings Attended: 12/12</a:t>
            </a:r>
            <a:endParaRPr sz="2859"/>
          </a:p>
          <a:p>
            <a:pPr indent="0" lvl="0" marL="0" rtl="0" algn="l">
              <a:spcBef>
                <a:spcPts val="1200"/>
              </a:spcBef>
              <a:spcAft>
                <a:spcPts val="0"/>
              </a:spcAft>
              <a:buNone/>
            </a:pPr>
            <a:r>
              <a:rPr lang="en" sz="2859"/>
              <a:t>Completed Tasks: Research, Experimentation, Organization, Powerpoint Creation, Sprite Implementation</a:t>
            </a:r>
            <a:endParaRPr sz="2859"/>
          </a:p>
          <a:p>
            <a:pPr indent="0" lvl="0" marL="0" rtl="0" algn="l">
              <a:spcBef>
                <a:spcPts val="1200"/>
              </a:spcBef>
              <a:spcAft>
                <a:spcPts val="0"/>
              </a:spcAft>
              <a:buNone/>
            </a:pPr>
            <a:r>
              <a:rPr lang="en" sz="2859"/>
              <a:t>Role: Implementing sprites on to the web page, as well as implementing background logic for sprite selection</a:t>
            </a:r>
            <a:endParaRPr sz="2859"/>
          </a:p>
          <a:p>
            <a:pPr indent="0" lvl="0" marL="0" rtl="0" algn="l">
              <a:spcBef>
                <a:spcPts val="1200"/>
              </a:spcBef>
              <a:spcAft>
                <a:spcPts val="0"/>
              </a:spcAft>
              <a:buNone/>
            </a:pPr>
            <a:r>
              <a:rPr lang="en" sz="2859"/>
              <a:t>Tools: WSL, VS Code</a:t>
            </a:r>
            <a:endParaRPr sz="2859"/>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 3</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Types of Sprites/Sprite Logic</a:t>
            </a:r>
            <a:endParaRPr/>
          </a:p>
          <a:p>
            <a:pPr indent="-342900" lvl="0" marL="457200" rtl="0" algn="l">
              <a:spcBef>
                <a:spcPts val="0"/>
              </a:spcBef>
              <a:spcAft>
                <a:spcPts val="0"/>
              </a:spcAft>
              <a:buSzPts val="1800"/>
              <a:buChar char="-"/>
            </a:pPr>
            <a:r>
              <a:rPr lang="en"/>
              <a:t>Days of the Week associated with Chart</a:t>
            </a:r>
            <a:endParaRPr/>
          </a:p>
          <a:p>
            <a:pPr indent="-342900" lvl="0" marL="457200" rtl="0" algn="l">
              <a:spcBef>
                <a:spcPts val="0"/>
              </a:spcBef>
              <a:spcAft>
                <a:spcPts val="0"/>
              </a:spcAft>
              <a:buSzPts val="1800"/>
              <a:buChar char="-"/>
            </a:pPr>
            <a:r>
              <a:rPr lang="en"/>
              <a:t>Various Hobbies work with Charts</a:t>
            </a:r>
            <a:endParaRPr/>
          </a:p>
          <a:p>
            <a:pPr indent="-342900" lvl="0" marL="457200" rtl="0" algn="l">
              <a:spcBef>
                <a:spcPts val="0"/>
              </a:spcBef>
              <a:spcAft>
                <a:spcPts val="0"/>
              </a:spcAft>
              <a:buSzPts val="1800"/>
              <a:buChar char="-"/>
            </a:pPr>
            <a:r>
              <a:rPr lang="en"/>
              <a:t>Finished User Hobby Page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 4</a:t>
            </a: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Reset Function that restarts a user’s data (Start New Week)</a:t>
            </a:r>
            <a:endParaRPr/>
          </a:p>
          <a:p>
            <a:pPr indent="-342900" lvl="0" marL="457200" rtl="0" algn="l">
              <a:spcBef>
                <a:spcPts val="0"/>
              </a:spcBef>
              <a:spcAft>
                <a:spcPts val="0"/>
              </a:spcAft>
              <a:buSzPts val="1800"/>
              <a:buChar char="-"/>
            </a:pPr>
            <a:r>
              <a:rPr lang="en"/>
              <a:t>Delete User Account</a:t>
            </a:r>
            <a:endParaRPr/>
          </a:p>
          <a:p>
            <a:pPr indent="-342900" lvl="0" marL="457200" rtl="0" algn="l">
              <a:spcBef>
                <a:spcPts val="0"/>
              </a:spcBef>
              <a:spcAft>
                <a:spcPts val="0"/>
              </a:spcAft>
              <a:buSzPts val="1800"/>
              <a:buChar char="-"/>
            </a:pPr>
            <a:r>
              <a:rPr lang="en"/>
              <a:t>Change Password/Username</a:t>
            </a:r>
            <a:endParaRPr/>
          </a:p>
          <a:p>
            <a:pPr indent="-342900" lvl="0" marL="457200" rtl="0" algn="l">
              <a:spcBef>
                <a:spcPts val="0"/>
              </a:spcBef>
              <a:spcAft>
                <a:spcPts val="0"/>
              </a:spcAft>
              <a:buSzPts val="1800"/>
              <a:buChar char="-"/>
            </a:pPr>
            <a:r>
              <a:rPr lang="en"/>
              <a:t>Show various different charts of information (E.g., Line Graph and Bar Graph)</a:t>
            </a:r>
            <a:endParaRPr/>
          </a:p>
          <a:p>
            <a:pPr indent="-342900" lvl="0" marL="457200" rtl="0" algn="l">
              <a:spcBef>
                <a:spcPts val="0"/>
              </a:spcBef>
              <a:spcAft>
                <a:spcPts val="0"/>
              </a:spcAft>
              <a:buSzPts val="1800"/>
              <a:buChar char="-"/>
            </a:pPr>
            <a:r>
              <a:rPr lang="en"/>
              <a:t>Finished Sprite Logic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Team</a:t>
            </a: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Meetings: Tuesday: @5:00 pm &amp; Friday: @3:00 pm on Discord</a:t>
            </a:r>
            <a:endParaRPr/>
          </a:p>
          <a:p>
            <a:pPr indent="0" lvl="0" marL="0" rtl="0" algn="l">
              <a:spcBef>
                <a:spcPts val="1200"/>
              </a:spcBef>
              <a:spcAft>
                <a:spcPts val="0"/>
              </a:spcAft>
              <a:buNone/>
            </a:pPr>
            <a:r>
              <a:rPr lang="en"/>
              <a:t>Workflow: Branched (with Issues) because of complications with multiple people working at once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410325"/>
            <a:ext cx="8520600" cy="1050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Original Milestone 2 Goals</a:t>
            </a:r>
            <a:endParaRPr/>
          </a:p>
        </p:txBody>
      </p:sp>
      <p:sp>
        <p:nvSpPr>
          <p:cNvPr id="61" name="Google Shape;61;p14"/>
          <p:cNvSpPr txBox="1"/>
          <p:nvPr>
            <p:ph idx="1" type="subTitle"/>
          </p:nvPr>
        </p:nvSpPr>
        <p:spPr>
          <a:xfrm>
            <a:off x="311700" y="1924175"/>
            <a:ext cx="8520600" cy="28329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Charts showing up the screen for a singular activity with forms to track progress</a:t>
            </a:r>
            <a:endParaRPr sz="2500"/>
          </a:p>
          <a:p>
            <a:pPr indent="-387350" lvl="0" marL="457200" rtl="0" algn="l">
              <a:spcBef>
                <a:spcPts val="0"/>
              </a:spcBef>
              <a:spcAft>
                <a:spcPts val="0"/>
              </a:spcAft>
              <a:buSzPts val="2500"/>
              <a:buChar char="●"/>
            </a:pPr>
            <a:r>
              <a:rPr lang="en" sz="2500"/>
              <a:t>Organize set of sprites</a:t>
            </a:r>
            <a:endParaRPr sz="2500"/>
          </a:p>
          <a:p>
            <a:pPr indent="-387350" lvl="0" marL="457200" rtl="0" algn="l">
              <a:spcBef>
                <a:spcPts val="0"/>
              </a:spcBef>
              <a:spcAft>
                <a:spcPts val="0"/>
              </a:spcAft>
              <a:buSzPts val="2500"/>
              <a:buChar char="●"/>
            </a:pPr>
            <a:r>
              <a:rPr lang="en" sz="2500"/>
              <a:t>Single Sign-on</a:t>
            </a:r>
            <a:endParaRPr sz="2500"/>
          </a:p>
          <a:p>
            <a:pPr indent="-387350" lvl="0" marL="457200" rtl="0" algn="l">
              <a:spcBef>
                <a:spcPts val="0"/>
              </a:spcBef>
              <a:spcAft>
                <a:spcPts val="0"/>
              </a:spcAft>
              <a:buSzPts val="2500"/>
              <a:buChar char="●"/>
            </a:pPr>
            <a:r>
              <a:rPr lang="en" sz="2500"/>
              <a:t>Start of Lists of Hobbies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454600"/>
            <a:ext cx="8520600" cy="1452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Accomplished Tasks for Milestone 2</a:t>
            </a:r>
            <a:endParaRPr/>
          </a:p>
        </p:txBody>
      </p:sp>
      <p:sp>
        <p:nvSpPr>
          <p:cNvPr id="67" name="Google Shape;67;p15"/>
          <p:cNvSpPr txBox="1"/>
          <p:nvPr>
            <p:ph idx="1" type="subTitle"/>
          </p:nvPr>
        </p:nvSpPr>
        <p:spPr>
          <a:xfrm>
            <a:off x="311700" y="2364925"/>
            <a:ext cx="8520600" cy="24453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Single Dynamic Chart</a:t>
            </a:r>
            <a:endParaRPr sz="2500"/>
          </a:p>
          <a:p>
            <a:pPr indent="-387350" lvl="0" marL="457200" rtl="0" algn="l">
              <a:spcBef>
                <a:spcPts val="0"/>
              </a:spcBef>
              <a:spcAft>
                <a:spcPts val="0"/>
              </a:spcAft>
              <a:buSzPts val="2500"/>
              <a:buChar char="●"/>
            </a:pPr>
            <a:r>
              <a:rPr lang="en" sz="2500"/>
              <a:t>Fully Functioning Single-Sign-On</a:t>
            </a:r>
            <a:endParaRPr sz="2500"/>
          </a:p>
          <a:p>
            <a:pPr indent="-387350" lvl="0" marL="457200" rtl="0" algn="l">
              <a:spcBef>
                <a:spcPts val="0"/>
              </a:spcBef>
              <a:spcAft>
                <a:spcPts val="0"/>
              </a:spcAft>
              <a:buSzPts val="2500"/>
              <a:buChar char="●"/>
            </a:pPr>
            <a:r>
              <a:rPr lang="en" sz="2500"/>
              <a:t>Multi-User SSO and Account Creation</a:t>
            </a:r>
            <a:endParaRPr sz="2500"/>
          </a:p>
          <a:p>
            <a:pPr indent="-387350" lvl="0" marL="457200" rtl="0" algn="l">
              <a:spcBef>
                <a:spcPts val="0"/>
              </a:spcBef>
              <a:spcAft>
                <a:spcPts val="0"/>
              </a:spcAft>
              <a:buSzPts val="2500"/>
              <a:buChar char="●"/>
            </a:pPr>
            <a:r>
              <a:rPr lang="en" sz="2500"/>
              <a:t>User Creation of Hobbies with Delete Functionality</a:t>
            </a:r>
            <a:endParaRPr sz="2500"/>
          </a:p>
          <a:p>
            <a:pPr indent="-387350" lvl="0" marL="457200" rtl="0" algn="l">
              <a:spcBef>
                <a:spcPts val="0"/>
              </a:spcBef>
              <a:spcAft>
                <a:spcPts val="0"/>
              </a:spcAft>
              <a:buSzPts val="2500"/>
              <a:buChar char="●"/>
            </a:pPr>
            <a:r>
              <a:rPr lang="en" sz="2500"/>
              <a:t>Better Format of Application</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213400"/>
            <a:ext cx="8520600" cy="10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Tool Chain</a:t>
            </a:r>
            <a:endParaRPr/>
          </a:p>
        </p:txBody>
      </p:sp>
      <p:sp>
        <p:nvSpPr>
          <p:cNvPr id="73" name="Google Shape;73;p16"/>
          <p:cNvSpPr txBox="1"/>
          <p:nvPr>
            <p:ph idx="1" type="subTitle"/>
          </p:nvPr>
        </p:nvSpPr>
        <p:spPr>
          <a:xfrm>
            <a:off x="311700" y="1516925"/>
            <a:ext cx="8520600" cy="3346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HTML/CSS</a:t>
            </a:r>
            <a:endParaRPr sz="2000"/>
          </a:p>
          <a:p>
            <a:pPr indent="-355600" lvl="0" marL="457200" rtl="0" algn="l">
              <a:spcBef>
                <a:spcPts val="0"/>
              </a:spcBef>
              <a:spcAft>
                <a:spcPts val="0"/>
              </a:spcAft>
              <a:buSzPts val="2000"/>
              <a:buChar char="●"/>
            </a:pPr>
            <a:r>
              <a:rPr lang="en" sz="2000"/>
              <a:t>Javascript (Chart.js)</a:t>
            </a:r>
            <a:endParaRPr sz="2000"/>
          </a:p>
          <a:p>
            <a:pPr indent="-355600" lvl="0" marL="457200" rtl="0" algn="l">
              <a:spcBef>
                <a:spcPts val="0"/>
              </a:spcBef>
              <a:spcAft>
                <a:spcPts val="0"/>
              </a:spcAft>
              <a:buSzPts val="2000"/>
              <a:buChar char="●"/>
            </a:pPr>
            <a:r>
              <a:rPr lang="en" sz="2000"/>
              <a:t>Python</a:t>
            </a:r>
            <a:endParaRPr sz="2000"/>
          </a:p>
          <a:p>
            <a:pPr indent="-355600" lvl="0" marL="457200" rtl="0" algn="l">
              <a:spcBef>
                <a:spcPts val="0"/>
              </a:spcBef>
              <a:spcAft>
                <a:spcPts val="0"/>
              </a:spcAft>
              <a:buSzPts val="2000"/>
              <a:buChar char="●"/>
            </a:pPr>
            <a:r>
              <a:rPr lang="en" sz="2000"/>
              <a:t>Django</a:t>
            </a:r>
            <a:endParaRPr sz="2000"/>
          </a:p>
          <a:p>
            <a:pPr indent="-355600" lvl="0" marL="457200" rtl="0" algn="l">
              <a:spcBef>
                <a:spcPts val="0"/>
              </a:spcBef>
              <a:spcAft>
                <a:spcPts val="0"/>
              </a:spcAft>
              <a:buSzPts val="2000"/>
              <a:buChar char="●"/>
            </a:pPr>
            <a:r>
              <a:rPr lang="en" sz="2000"/>
              <a:t>Bootstrap 4</a:t>
            </a:r>
            <a:endParaRPr sz="2000"/>
          </a:p>
          <a:p>
            <a:pPr indent="-355600" lvl="0" marL="457200" rtl="0" algn="l">
              <a:spcBef>
                <a:spcPts val="0"/>
              </a:spcBef>
              <a:spcAft>
                <a:spcPts val="0"/>
              </a:spcAft>
              <a:buSzPts val="2000"/>
              <a:buChar char="●"/>
            </a:pPr>
            <a:r>
              <a:rPr lang="en" sz="2000"/>
              <a:t>SQLite3</a:t>
            </a:r>
            <a:endParaRPr sz="2000"/>
          </a:p>
          <a:p>
            <a:pPr indent="-355600" lvl="0" marL="457200" rtl="0" algn="l">
              <a:spcBef>
                <a:spcPts val="0"/>
              </a:spcBef>
              <a:spcAft>
                <a:spcPts val="0"/>
              </a:spcAft>
              <a:buSzPts val="2000"/>
              <a:buChar char="●"/>
            </a:pPr>
            <a:r>
              <a:rPr lang="en" sz="2000"/>
              <a:t>Ubuntu/WSL</a:t>
            </a:r>
            <a:endParaRPr sz="2000"/>
          </a:p>
          <a:p>
            <a:pPr indent="-355600" lvl="0" marL="457200" rtl="0" algn="l">
              <a:spcBef>
                <a:spcPts val="0"/>
              </a:spcBef>
              <a:spcAft>
                <a:spcPts val="0"/>
              </a:spcAft>
              <a:buSzPts val="2000"/>
              <a:buChar char="●"/>
            </a:pPr>
            <a:r>
              <a:rPr lang="en" sz="2000"/>
              <a:t>GitHub</a:t>
            </a:r>
            <a:endParaRPr sz="2000"/>
          </a:p>
          <a:p>
            <a:pPr indent="-355600" lvl="0" marL="457200" rtl="0" algn="l">
              <a:spcBef>
                <a:spcPts val="0"/>
              </a:spcBef>
              <a:spcAft>
                <a:spcPts val="0"/>
              </a:spcAft>
              <a:buSzPts val="2000"/>
              <a:buChar char="●"/>
            </a:pPr>
            <a:r>
              <a:rPr lang="en" sz="2000"/>
              <a:t>Visual Studio Code</a:t>
            </a:r>
            <a:endParaRPr sz="2000"/>
          </a:p>
          <a:p>
            <a:pPr indent="0" lvl="0" marL="0" rtl="0" algn="l">
              <a:spcBef>
                <a:spcPts val="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0" y="2119050"/>
            <a:ext cx="8520600" cy="905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u="sng">
                <a:solidFill>
                  <a:schemeClr val="hlink"/>
                </a:solidFill>
                <a:hlinkClick r:id="rId3"/>
              </a:rPr>
              <a:t>Prototype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Version Control: GitHub</a:t>
            </a:r>
            <a:endParaRPr/>
          </a:p>
        </p:txBody>
      </p:sp>
      <p:sp>
        <p:nvSpPr>
          <p:cNvPr id="84" name="Google Shape;84;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solidFill>
                  <a:schemeClr val="hlink"/>
                </a:solidFill>
                <a:hlinkClick r:id="rId3"/>
              </a:rPr>
              <a:t>Git Repo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our project Django is now serving our URLs to the pages, controlling fields within our forms, and referencing </a:t>
            </a:r>
            <a:r>
              <a:rPr lang="en"/>
              <a:t>appropriate images/HTML/CSS/JS files. It is also the main deployer/driver of the app with the manage.py controlling migrations, writing admin users to the database, and running our local instance of the server. In addition, a lot of the implementation for implementing SSO and creation of accounts was made easier by Django already having built in logic. Finally, the framework is controlling all the GET/POST commands that need to be used to write/read values to and from our sqlite3 database.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our database, we are using SQLite, a lightweight database that comes preinstalled with Django. We are using Django’s Object Relational Mapping to manage the database, which allows us to automatically create tables and easily access stored data. We will use three main models to store the data, one for basic user data, one for storing user hobbies, and one that tracks whenever a user logs time for a certain hobby.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Server </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hosting our app, we are using a standard Apache web server using the Python module to run Django. The server is being run on a local Ubuntu virtual machine and kept up to date with our GitHub repository. This enables the app to run and be tested on machines that are not running Django, such as mobile devices. Also, this allows us to maintain one database so that we can have a consistent set of testing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