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1EEAD-88BA-489D-A95D-4CCEE539BB53}" v="13" dt="2021-12-05T01:09:07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irard" userId="5eaa1729aa7b8559" providerId="LiveId" clId="{8331EEAD-88BA-489D-A95D-4CCEE539BB53}"/>
    <pc:docChg chg="undo custSel addSld delSld modSld sldOrd">
      <pc:chgData name="john girard" userId="5eaa1729aa7b8559" providerId="LiveId" clId="{8331EEAD-88BA-489D-A95D-4CCEE539BB53}" dt="2021-12-05T01:34:06.898" v="2684" actId="5793"/>
      <pc:docMkLst>
        <pc:docMk/>
      </pc:docMkLst>
      <pc:sldChg chg="addSp delSp modSp mod">
        <pc:chgData name="john girard" userId="5eaa1729aa7b8559" providerId="LiveId" clId="{8331EEAD-88BA-489D-A95D-4CCEE539BB53}" dt="2021-12-04T21:17:15.279" v="483" actId="1076"/>
        <pc:sldMkLst>
          <pc:docMk/>
          <pc:sldMk cId="2968229929" sldId="256"/>
        </pc:sldMkLst>
        <pc:picChg chg="del">
          <ac:chgData name="john girard" userId="5eaa1729aa7b8559" providerId="LiveId" clId="{8331EEAD-88BA-489D-A95D-4CCEE539BB53}" dt="2021-12-04T21:17:03.940" v="478" actId="478"/>
          <ac:picMkLst>
            <pc:docMk/>
            <pc:sldMk cId="2968229929" sldId="256"/>
            <ac:picMk id="5" creationId="{A75FECA1-903C-42B8-8F71-B3BEDE823090}"/>
          </ac:picMkLst>
        </pc:picChg>
        <pc:picChg chg="add mod">
          <ac:chgData name="john girard" userId="5eaa1729aa7b8559" providerId="LiveId" clId="{8331EEAD-88BA-489D-A95D-4CCEE539BB53}" dt="2021-12-04T21:17:15.279" v="483" actId="1076"/>
          <ac:picMkLst>
            <pc:docMk/>
            <pc:sldMk cId="2968229929" sldId="256"/>
            <ac:picMk id="7" creationId="{62DED1F8-AF1D-4823-A09D-378541797ABC}"/>
          </ac:picMkLst>
        </pc:picChg>
      </pc:sldChg>
      <pc:sldChg chg="modSp">
        <pc:chgData name="john girard" userId="5eaa1729aa7b8559" providerId="LiveId" clId="{8331EEAD-88BA-489D-A95D-4CCEE539BB53}" dt="2021-12-04T21:17:52.780" v="484" actId="14826"/>
        <pc:sldMkLst>
          <pc:docMk/>
          <pc:sldMk cId="1939951573" sldId="258"/>
        </pc:sldMkLst>
        <pc:picChg chg="mod">
          <ac:chgData name="john girard" userId="5eaa1729aa7b8559" providerId="LiveId" clId="{8331EEAD-88BA-489D-A95D-4CCEE539BB53}" dt="2021-12-04T21:17:52.780" v="484" actId="14826"/>
          <ac:picMkLst>
            <pc:docMk/>
            <pc:sldMk cId="1939951573" sldId="258"/>
            <ac:picMk id="5" creationId="{76E4A900-D80E-44DD-B0A0-FDD1EDA536D9}"/>
          </ac:picMkLst>
        </pc:picChg>
      </pc:sldChg>
      <pc:sldChg chg="addSp delSp modSp mod setBg setClrOvrMap">
        <pc:chgData name="john girard" userId="5eaa1729aa7b8559" providerId="LiveId" clId="{8331EEAD-88BA-489D-A95D-4CCEE539BB53}" dt="2021-12-05T01:10:47.800" v="2369" actId="20577"/>
        <pc:sldMkLst>
          <pc:docMk/>
          <pc:sldMk cId="2207120230" sldId="259"/>
        </pc:sldMkLst>
        <pc:spChg chg="mod">
          <ac:chgData name="john girard" userId="5eaa1729aa7b8559" providerId="LiveId" clId="{8331EEAD-88BA-489D-A95D-4CCEE539BB53}" dt="2021-12-04T21:19:20.411" v="492" actId="26606"/>
          <ac:spMkLst>
            <pc:docMk/>
            <pc:sldMk cId="2207120230" sldId="259"/>
            <ac:spMk id="2" creationId="{B3A5FEEE-8F83-42E0-8A54-CC00B684CFBC}"/>
          </ac:spMkLst>
        </pc:spChg>
        <pc:spChg chg="mod ord">
          <ac:chgData name="john girard" userId="5eaa1729aa7b8559" providerId="LiveId" clId="{8331EEAD-88BA-489D-A95D-4CCEE539BB53}" dt="2021-12-05T01:10:47.800" v="2369" actId="20577"/>
          <ac:spMkLst>
            <pc:docMk/>
            <pc:sldMk cId="2207120230" sldId="259"/>
            <ac:spMk id="9" creationId="{B6F4E2BD-646D-4AC8-8013-228325C7CB12}"/>
          </ac:spMkLst>
        </pc:spChg>
        <pc:spChg chg="add del">
          <ac:chgData name="john girard" userId="5eaa1729aa7b8559" providerId="LiveId" clId="{8331EEAD-88BA-489D-A95D-4CCEE539BB53}" dt="2021-12-04T21:19:20.411" v="492" actId="26606"/>
          <ac:spMkLst>
            <pc:docMk/>
            <pc:sldMk cId="2207120230" sldId="259"/>
            <ac:spMk id="17" creationId="{F13C74B1-5B17-4795-BED0-7140497B445A}"/>
          </ac:spMkLst>
        </pc:spChg>
        <pc:spChg chg="add del">
          <ac:chgData name="john girard" userId="5eaa1729aa7b8559" providerId="LiveId" clId="{8331EEAD-88BA-489D-A95D-4CCEE539BB53}" dt="2021-12-04T21:19:20.411" v="492" actId="26606"/>
          <ac:spMkLst>
            <pc:docMk/>
            <pc:sldMk cId="2207120230" sldId="259"/>
            <ac:spMk id="19" creationId="{D4974D33-8DC5-464E-8C6D-BE58F0669C17}"/>
          </ac:spMkLst>
        </pc:spChg>
        <pc:spChg chg="add del">
          <ac:chgData name="john girard" userId="5eaa1729aa7b8559" providerId="LiveId" clId="{8331EEAD-88BA-489D-A95D-4CCEE539BB53}" dt="2021-12-04T21:19:20.411" v="492" actId="26606"/>
          <ac:spMkLst>
            <pc:docMk/>
            <pc:sldMk cId="2207120230" sldId="259"/>
            <ac:spMk id="24" creationId="{357DD0D3-F869-46D0-944C-6EC60E19E351}"/>
          </ac:spMkLst>
        </pc:spChg>
        <pc:picChg chg="mod">
          <ac:chgData name="john girard" userId="5eaa1729aa7b8559" providerId="LiveId" clId="{8331EEAD-88BA-489D-A95D-4CCEE539BB53}" dt="2021-12-04T21:19:21.174" v="494" actId="14826"/>
          <ac:picMkLst>
            <pc:docMk/>
            <pc:sldMk cId="2207120230" sldId="259"/>
            <ac:picMk id="5" creationId="{D6E0A40C-CB36-49CC-873D-6AFAA6871F69}"/>
          </ac:picMkLst>
        </pc:picChg>
      </pc:sldChg>
      <pc:sldChg chg="modSp mod ord">
        <pc:chgData name="john girard" userId="5eaa1729aa7b8559" providerId="LiveId" clId="{8331EEAD-88BA-489D-A95D-4CCEE539BB53}" dt="2021-12-05T01:11:54.913" v="2372" actId="20577"/>
        <pc:sldMkLst>
          <pc:docMk/>
          <pc:sldMk cId="2099623640" sldId="260"/>
        </pc:sldMkLst>
        <pc:spChg chg="mod">
          <ac:chgData name="john girard" userId="5eaa1729aa7b8559" providerId="LiveId" clId="{8331EEAD-88BA-489D-A95D-4CCEE539BB53}" dt="2021-12-05T01:11:54.913" v="2372" actId="20577"/>
          <ac:spMkLst>
            <pc:docMk/>
            <pc:sldMk cId="2099623640" sldId="260"/>
            <ac:spMk id="17" creationId="{AAA23F02-ECB4-4705-BAC4-85F86B83B67A}"/>
          </ac:spMkLst>
        </pc:spChg>
      </pc:sldChg>
      <pc:sldChg chg="modSp mod">
        <pc:chgData name="john girard" userId="5eaa1729aa7b8559" providerId="LiveId" clId="{8331EEAD-88BA-489D-A95D-4CCEE539BB53}" dt="2021-12-05T01:18:55.760" v="2459" actId="20577"/>
        <pc:sldMkLst>
          <pc:docMk/>
          <pc:sldMk cId="1124470414" sldId="261"/>
        </pc:sldMkLst>
        <pc:spChg chg="mod">
          <ac:chgData name="john girard" userId="5eaa1729aa7b8559" providerId="LiveId" clId="{8331EEAD-88BA-489D-A95D-4CCEE539BB53}" dt="2021-12-05T01:18:55.760" v="2459" actId="20577"/>
          <ac:spMkLst>
            <pc:docMk/>
            <pc:sldMk cId="1124470414" sldId="261"/>
            <ac:spMk id="3" creationId="{D9AA65B5-D728-4DB2-9D60-384688318940}"/>
          </ac:spMkLst>
        </pc:spChg>
      </pc:sldChg>
      <pc:sldChg chg="addSp delSp modSp mod setBg setClrOvrMap">
        <pc:chgData name="john girard" userId="5eaa1729aa7b8559" providerId="LiveId" clId="{8331EEAD-88BA-489D-A95D-4CCEE539BB53}" dt="2021-12-04T20:21:44.252" v="305" actId="20577"/>
        <pc:sldMkLst>
          <pc:docMk/>
          <pc:sldMk cId="1869036750" sldId="262"/>
        </pc:sldMkLst>
        <pc:spChg chg="mod">
          <ac:chgData name="john girard" userId="5eaa1729aa7b8559" providerId="LiveId" clId="{8331EEAD-88BA-489D-A95D-4CCEE539BB53}" dt="2021-12-04T20:21:15.084" v="175" actId="20577"/>
          <ac:spMkLst>
            <pc:docMk/>
            <pc:sldMk cId="1869036750" sldId="262"/>
            <ac:spMk id="2" creationId="{5559B410-E1D4-47F0-A495-3053DD143AFF}"/>
          </ac:spMkLst>
        </pc:spChg>
        <pc:spChg chg="del">
          <ac:chgData name="john girard" userId="5eaa1729aa7b8559" providerId="LiveId" clId="{8331EEAD-88BA-489D-A95D-4CCEE539BB53}" dt="2021-12-04T20:21:00.372" v="134" actId="931"/>
          <ac:spMkLst>
            <pc:docMk/>
            <pc:sldMk cId="1869036750" sldId="262"/>
            <ac:spMk id="3" creationId="{9BA6D56A-4E91-44DD-90F4-2601F454A38A}"/>
          </ac:spMkLst>
        </pc:spChg>
        <pc:spChg chg="add mod">
          <ac:chgData name="john girard" userId="5eaa1729aa7b8559" providerId="LiveId" clId="{8331EEAD-88BA-489D-A95D-4CCEE539BB53}" dt="2021-12-04T20:21:44.252" v="305" actId="20577"/>
          <ac:spMkLst>
            <pc:docMk/>
            <pc:sldMk cId="1869036750" sldId="262"/>
            <ac:spMk id="9" creationId="{06C74536-1C7F-439A-A48D-6C7B4F59FE21}"/>
          </ac:spMkLst>
        </pc:spChg>
        <pc:spChg chg="add">
          <ac:chgData name="john girard" userId="5eaa1729aa7b8559" providerId="LiveId" clId="{8331EEAD-88BA-489D-A95D-4CCEE539BB53}" dt="2021-12-04T20:21:06.190" v="137" actId="26606"/>
          <ac:spMkLst>
            <pc:docMk/>
            <pc:sldMk cId="1869036750" sldId="262"/>
            <ac:spMk id="12" creationId="{F2B38F72-8FC4-4001-8C67-FA6B86DEC767}"/>
          </ac:spMkLst>
        </pc:spChg>
        <pc:picChg chg="add mod">
          <ac:chgData name="john girard" userId="5eaa1729aa7b8559" providerId="LiveId" clId="{8331EEAD-88BA-489D-A95D-4CCEE539BB53}" dt="2021-12-04T20:21:06.190" v="137" actId="26606"/>
          <ac:picMkLst>
            <pc:docMk/>
            <pc:sldMk cId="1869036750" sldId="262"/>
            <ac:picMk id="5" creationId="{921568F0-D443-45A3-A447-775338448375}"/>
          </ac:picMkLst>
        </pc:picChg>
      </pc:sldChg>
      <pc:sldChg chg="addSp delSp modSp new mod setBg setClrOvrMap">
        <pc:chgData name="john girard" userId="5eaa1729aa7b8559" providerId="LiveId" clId="{8331EEAD-88BA-489D-A95D-4CCEE539BB53}" dt="2021-12-05T01:21:19.549" v="2488" actId="20577"/>
        <pc:sldMkLst>
          <pc:docMk/>
          <pc:sldMk cId="3200238857" sldId="263"/>
        </pc:sldMkLst>
        <pc:spChg chg="mod">
          <ac:chgData name="john girard" userId="5eaa1729aa7b8559" providerId="LiveId" clId="{8331EEAD-88BA-489D-A95D-4CCEE539BB53}" dt="2021-12-05T01:21:19.549" v="2488" actId="20577"/>
          <ac:spMkLst>
            <pc:docMk/>
            <pc:sldMk cId="3200238857" sldId="263"/>
            <ac:spMk id="2" creationId="{8F53A6D0-FFCC-4DC7-9322-40D7B0E8CFAE}"/>
          </ac:spMkLst>
        </pc:spChg>
        <pc:spChg chg="del">
          <ac:chgData name="john girard" userId="5eaa1729aa7b8559" providerId="LiveId" clId="{8331EEAD-88BA-489D-A95D-4CCEE539BB53}" dt="2021-12-04T21:09:13.169" v="306" actId="22"/>
          <ac:spMkLst>
            <pc:docMk/>
            <pc:sldMk cId="3200238857" sldId="263"/>
            <ac:spMk id="3" creationId="{7EC3F412-396C-476B-B5F7-1B7451723500}"/>
          </ac:spMkLst>
        </pc:spChg>
        <pc:spChg chg="add del">
          <ac:chgData name="john girard" userId="5eaa1729aa7b8559" providerId="LiveId" clId="{8331EEAD-88BA-489D-A95D-4CCEE539BB53}" dt="2021-12-04T21:09:22.458" v="308" actId="26606"/>
          <ac:spMkLst>
            <pc:docMk/>
            <pc:sldMk cId="3200238857" sldId="263"/>
            <ac:spMk id="9" creationId="{6FA6EFA4-64E0-4D71-A9A4-762BE8BEA0DB}"/>
          </ac:spMkLst>
        </pc:spChg>
        <pc:spChg chg="add del">
          <ac:chgData name="john girard" userId="5eaa1729aa7b8559" providerId="LiveId" clId="{8331EEAD-88BA-489D-A95D-4CCEE539BB53}" dt="2021-12-04T21:09:23.283" v="310" actId="26606"/>
          <ac:spMkLst>
            <pc:docMk/>
            <pc:sldMk cId="3200238857" sldId="263"/>
            <ac:spMk id="10" creationId="{7CA0DAA6-33B8-4A25-810D-2F4D816FB40E}"/>
          </ac:spMkLst>
        </pc:spChg>
        <pc:spChg chg="add del">
          <ac:chgData name="john girard" userId="5eaa1729aa7b8559" providerId="LiveId" clId="{8331EEAD-88BA-489D-A95D-4CCEE539BB53}" dt="2021-12-04T21:09:22.458" v="308" actId="26606"/>
          <ac:spMkLst>
            <pc:docMk/>
            <pc:sldMk cId="3200238857" sldId="263"/>
            <ac:spMk id="12" creationId="{F2B38F72-8FC4-4001-8C67-FA6B86DEC767}"/>
          </ac:spMkLst>
        </pc:spChg>
        <pc:spChg chg="add del">
          <ac:chgData name="john girard" userId="5eaa1729aa7b8559" providerId="LiveId" clId="{8331EEAD-88BA-489D-A95D-4CCEE539BB53}" dt="2021-12-04T21:12:32.733" v="416" actId="26606"/>
          <ac:spMkLst>
            <pc:docMk/>
            <pc:sldMk cId="3200238857" sldId="263"/>
            <ac:spMk id="13" creationId="{867D4867-5BA7-4462-B2F6-A23F4A622AA7}"/>
          </ac:spMkLst>
        </pc:spChg>
        <pc:spChg chg="add mod">
          <ac:chgData name="john girard" userId="5eaa1729aa7b8559" providerId="LiveId" clId="{8331EEAD-88BA-489D-A95D-4CCEE539BB53}" dt="2021-12-04T21:13:04.297" v="477" actId="20577"/>
          <ac:spMkLst>
            <pc:docMk/>
            <pc:sldMk cId="3200238857" sldId="263"/>
            <ac:spMk id="14" creationId="{F6D230B3-4A1B-407F-A959-1EA4141BA93F}"/>
          </ac:spMkLst>
        </pc:spChg>
        <pc:spChg chg="add">
          <ac:chgData name="john girard" userId="5eaa1729aa7b8559" providerId="LiveId" clId="{8331EEAD-88BA-489D-A95D-4CCEE539BB53}" dt="2021-12-04T21:12:32.733" v="416" actId="26606"/>
          <ac:spMkLst>
            <pc:docMk/>
            <pc:sldMk cId="3200238857" sldId="263"/>
            <ac:spMk id="19" creationId="{867D4867-5BA7-4462-B2F6-A23F4A622AA7}"/>
          </ac:spMkLst>
        </pc:spChg>
        <pc:picChg chg="add del mod ord">
          <ac:chgData name="john girard" userId="5eaa1729aa7b8559" providerId="LiveId" clId="{8331EEAD-88BA-489D-A95D-4CCEE539BB53}" dt="2021-12-04T21:12:28.700" v="415" actId="478"/>
          <ac:picMkLst>
            <pc:docMk/>
            <pc:sldMk cId="3200238857" sldId="263"/>
            <ac:picMk id="5" creationId="{38D0EA36-0186-4F7B-AA8B-D6687B4F9D68}"/>
          </ac:picMkLst>
        </pc:picChg>
        <pc:picChg chg="add mod">
          <ac:chgData name="john girard" userId="5eaa1729aa7b8559" providerId="LiveId" clId="{8331EEAD-88BA-489D-A95D-4CCEE539BB53}" dt="2021-12-04T21:12:32.733" v="416" actId="26606"/>
          <ac:picMkLst>
            <pc:docMk/>
            <pc:sldMk cId="3200238857" sldId="263"/>
            <ac:picMk id="7" creationId="{D02D2774-5AD2-4565-A746-6DF73DB7D8E0}"/>
          </ac:picMkLst>
        </pc:picChg>
      </pc:sldChg>
      <pc:sldChg chg="addSp delSp modSp new mod setBg">
        <pc:chgData name="john girard" userId="5eaa1729aa7b8559" providerId="LiveId" clId="{8331EEAD-88BA-489D-A95D-4CCEE539BB53}" dt="2021-12-04T21:22:59.679" v="648" actId="33524"/>
        <pc:sldMkLst>
          <pc:docMk/>
          <pc:sldMk cId="594999578" sldId="264"/>
        </pc:sldMkLst>
        <pc:spChg chg="mod">
          <ac:chgData name="john girard" userId="5eaa1729aa7b8559" providerId="LiveId" clId="{8331EEAD-88BA-489D-A95D-4CCEE539BB53}" dt="2021-12-04T21:20:04.770" v="499" actId="1076"/>
          <ac:spMkLst>
            <pc:docMk/>
            <pc:sldMk cId="594999578" sldId="264"/>
            <ac:spMk id="2" creationId="{CE18444B-8395-4E7B-9467-3F2D8FC87005}"/>
          </ac:spMkLst>
        </pc:spChg>
        <pc:spChg chg="del">
          <ac:chgData name="john girard" userId="5eaa1729aa7b8559" providerId="LiveId" clId="{8331EEAD-88BA-489D-A95D-4CCEE539BB53}" dt="2021-12-04T21:19:56.766" v="495" actId="931"/>
          <ac:spMkLst>
            <pc:docMk/>
            <pc:sldMk cId="594999578" sldId="264"/>
            <ac:spMk id="3" creationId="{D8CB6066-855A-4EA6-A70C-CC9F1B4BE9DE}"/>
          </ac:spMkLst>
        </pc:spChg>
        <pc:spChg chg="add mod">
          <ac:chgData name="john girard" userId="5eaa1729aa7b8559" providerId="LiveId" clId="{8331EEAD-88BA-489D-A95D-4CCEE539BB53}" dt="2021-12-04T21:22:59.679" v="648" actId="33524"/>
          <ac:spMkLst>
            <pc:docMk/>
            <pc:sldMk cId="594999578" sldId="264"/>
            <ac:spMk id="6" creationId="{2ECA8C11-E4BF-4C1E-95F8-AA9E97123A16}"/>
          </ac:spMkLst>
        </pc:spChg>
        <pc:spChg chg="add">
          <ac:chgData name="john girard" userId="5eaa1729aa7b8559" providerId="LiveId" clId="{8331EEAD-88BA-489D-A95D-4CCEE539BB53}" dt="2021-12-04T21:20:00.384" v="498" actId="26606"/>
          <ac:spMkLst>
            <pc:docMk/>
            <pc:sldMk cId="594999578" sldId="264"/>
            <ac:spMk id="10" creationId="{2E614F1C-2D93-42D0-B229-768199449923}"/>
          </ac:spMkLst>
        </pc:spChg>
        <pc:picChg chg="add mod">
          <ac:chgData name="john girard" userId="5eaa1729aa7b8559" providerId="LiveId" clId="{8331EEAD-88BA-489D-A95D-4CCEE539BB53}" dt="2021-12-04T21:20:00.384" v="498" actId="26606"/>
          <ac:picMkLst>
            <pc:docMk/>
            <pc:sldMk cId="594999578" sldId="264"/>
            <ac:picMk id="5" creationId="{FB442F34-8F49-4567-87C5-DDD361FDF3CF}"/>
          </ac:picMkLst>
        </pc:picChg>
      </pc:sldChg>
      <pc:sldChg chg="addSp delSp modSp new mod setBg addAnim delAnim setClrOvrMap">
        <pc:chgData name="john girard" userId="5eaa1729aa7b8559" providerId="LiveId" clId="{8331EEAD-88BA-489D-A95D-4CCEE539BB53}" dt="2021-12-04T21:43:54.929" v="748" actId="313"/>
        <pc:sldMkLst>
          <pc:docMk/>
          <pc:sldMk cId="4206096861" sldId="265"/>
        </pc:sldMkLst>
        <pc:spChg chg="mod ord">
          <ac:chgData name="john girard" userId="5eaa1729aa7b8559" providerId="LiveId" clId="{8331EEAD-88BA-489D-A95D-4CCEE539BB53}" dt="2021-12-04T21:43:38.870" v="693" actId="26606"/>
          <ac:spMkLst>
            <pc:docMk/>
            <pc:sldMk cId="4206096861" sldId="265"/>
            <ac:spMk id="2" creationId="{79A740BF-8026-438D-83F1-6BFBE3D9226F}"/>
          </ac:spMkLst>
        </pc:spChg>
        <pc:spChg chg="del">
          <ac:chgData name="john girard" userId="5eaa1729aa7b8559" providerId="LiveId" clId="{8331EEAD-88BA-489D-A95D-4CCEE539BB53}" dt="2021-12-04T21:24:42.822" v="673" actId="931"/>
          <ac:spMkLst>
            <pc:docMk/>
            <pc:sldMk cId="4206096861" sldId="265"/>
            <ac:spMk id="3" creationId="{5C0F5938-D210-41B1-AF64-1E9B7B81A6DD}"/>
          </ac:spMkLst>
        </pc:spChg>
        <pc:spChg chg="add mod">
          <ac:chgData name="john girard" userId="5eaa1729aa7b8559" providerId="LiveId" clId="{8331EEAD-88BA-489D-A95D-4CCEE539BB53}" dt="2021-12-04T21:43:54.929" v="748" actId="313"/>
          <ac:spMkLst>
            <pc:docMk/>
            <pc:sldMk cId="4206096861" sldId="265"/>
            <ac:spMk id="9" creationId="{A0CE9B7F-CCCA-434C-82DA-C31FD13878D3}"/>
          </ac:spMkLst>
        </pc:spChg>
        <pc:spChg chg="add del">
          <ac:chgData name="john girard" userId="5eaa1729aa7b8559" providerId="LiveId" clId="{8331EEAD-88BA-489D-A95D-4CCEE539BB53}" dt="2021-12-04T21:43:26.697" v="690" actId="26606"/>
          <ac:spMkLst>
            <pc:docMk/>
            <pc:sldMk cId="4206096861" sldId="265"/>
            <ac:spMk id="12" creationId="{4F74D28C-3268-4E35-8EE1-D92CB4A85A7D}"/>
          </ac:spMkLst>
        </pc:spChg>
        <pc:spChg chg="add del">
          <ac:chgData name="john girard" userId="5eaa1729aa7b8559" providerId="LiveId" clId="{8331EEAD-88BA-489D-A95D-4CCEE539BB53}" dt="2021-12-04T21:43:21.088" v="682" actId="26606"/>
          <ac:spMkLst>
            <pc:docMk/>
            <pc:sldMk cId="4206096861" sldId="265"/>
            <ac:spMk id="17" creationId="{8537B233-9CDD-4A90-AABB-A8963DEE4FBC}"/>
          </ac:spMkLst>
        </pc:spChg>
        <pc:spChg chg="add del">
          <ac:chgData name="john girard" userId="5eaa1729aa7b8559" providerId="LiveId" clId="{8331EEAD-88BA-489D-A95D-4CCEE539BB53}" dt="2021-12-04T21:43:24.162" v="684" actId="26606"/>
          <ac:spMkLst>
            <pc:docMk/>
            <pc:sldMk cId="4206096861" sldId="265"/>
            <ac:spMk id="21" creationId="{5FDF4720-5445-47BE-89FE-E40D1AE6F619}"/>
          </ac:spMkLst>
        </pc:spChg>
        <pc:spChg chg="add del">
          <ac:chgData name="john girard" userId="5eaa1729aa7b8559" providerId="LiveId" clId="{8331EEAD-88BA-489D-A95D-4CCEE539BB53}" dt="2021-12-04T21:43:24.162" v="684" actId="26606"/>
          <ac:spMkLst>
            <pc:docMk/>
            <pc:sldMk cId="4206096861" sldId="265"/>
            <ac:spMk id="22" creationId="{AC8710B4-A815-4082-9E4F-F13A0007090C}"/>
          </ac:spMkLst>
        </pc:spChg>
        <pc:spChg chg="add del">
          <ac:chgData name="john girard" userId="5eaa1729aa7b8559" providerId="LiveId" clId="{8331EEAD-88BA-489D-A95D-4CCEE539BB53}" dt="2021-12-04T21:43:26.327" v="687" actId="26606"/>
          <ac:spMkLst>
            <pc:docMk/>
            <pc:sldMk cId="4206096861" sldId="265"/>
            <ac:spMk id="24" creationId="{4F74D28C-3268-4E35-8EE1-D92CB4A85A7D}"/>
          </ac:spMkLst>
        </pc:spChg>
        <pc:spChg chg="add del">
          <ac:chgData name="john girard" userId="5eaa1729aa7b8559" providerId="LiveId" clId="{8331EEAD-88BA-489D-A95D-4CCEE539BB53}" dt="2021-12-04T21:43:26.689" v="689" actId="26606"/>
          <ac:spMkLst>
            <pc:docMk/>
            <pc:sldMk cId="4206096861" sldId="265"/>
            <ac:spMk id="26" creationId="{8537B233-9CDD-4A90-AABB-A8963DEE4FBC}"/>
          </ac:spMkLst>
        </pc:spChg>
        <pc:spChg chg="add del">
          <ac:chgData name="john girard" userId="5eaa1729aa7b8559" providerId="LiveId" clId="{8331EEAD-88BA-489D-A95D-4CCEE539BB53}" dt="2021-12-04T21:43:38.870" v="693" actId="26606"/>
          <ac:spMkLst>
            <pc:docMk/>
            <pc:sldMk cId="4206096861" sldId="265"/>
            <ac:spMk id="29" creationId="{E49CC64F-7275-4E33-961B-0C5CDC439875}"/>
          </ac:spMkLst>
        </pc:spChg>
        <pc:spChg chg="add">
          <ac:chgData name="john girard" userId="5eaa1729aa7b8559" providerId="LiveId" clId="{8331EEAD-88BA-489D-A95D-4CCEE539BB53}" dt="2021-12-04T21:43:38.870" v="693" actId="26606"/>
          <ac:spMkLst>
            <pc:docMk/>
            <pc:sldMk cId="4206096861" sldId="265"/>
            <ac:spMk id="34" creationId="{8537B233-9CDD-4A90-AABB-A8963DEE4FBC}"/>
          </ac:spMkLst>
        </pc:spChg>
        <pc:picChg chg="add mod ord modCrop">
          <ac:chgData name="john girard" userId="5eaa1729aa7b8559" providerId="LiveId" clId="{8331EEAD-88BA-489D-A95D-4CCEE539BB53}" dt="2021-12-04T21:43:38.870" v="693" actId="26606"/>
          <ac:picMkLst>
            <pc:docMk/>
            <pc:sldMk cId="4206096861" sldId="265"/>
            <ac:picMk id="5" creationId="{5404CBF6-28D6-4D32-B580-10FA9AD82B54}"/>
          </ac:picMkLst>
        </pc:picChg>
        <pc:cxnChg chg="add del">
          <ac:chgData name="john girard" userId="5eaa1729aa7b8559" providerId="LiveId" clId="{8331EEAD-88BA-489D-A95D-4CCEE539BB53}" dt="2021-12-04T21:43:21.088" v="682" actId="26606"/>
          <ac:cxnSpMkLst>
            <pc:docMk/>
            <pc:sldMk cId="4206096861" sldId="265"/>
            <ac:cxnSpMk id="19" creationId="{040575EE-C594-4566-BC00-663004E52AB5}"/>
          </ac:cxnSpMkLst>
        </pc:cxnChg>
        <pc:cxnChg chg="add del">
          <ac:chgData name="john girard" userId="5eaa1729aa7b8559" providerId="LiveId" clId="{8331EEAD-88BA-489D-A95D-4CCEE539BB53}" dt="2021-12-04T21:43:26.689" v="689" actId="26606"/>
          <ac:cxnSpMkLst>
            <pc:docMk/>
            <pc:sldMk cId="4206096861" sldId="265"/>
            <ac:cxnSpMk id="27" creationId="{040575EE-C594-4566-BC00-663004E52AB5}"/>
          </ac:cxnSpMkLst>
        </pc:cxnChg>
        <pc:cxnChg chg="add">
          <ac:chgData name="john girard" userId="5eaa1729aa7b8559" providerId="LiveId" clId="{8331EEAD-88BA-489D-A95D-4CCEE539BB53}" dt="2021-12-04T21:43:38.870" v="693" actId="26606"/>
          <ac:cxnSpMkLst>
            <pc:docMk/>
            <pc:sldMk cId="4206096861" sldId="265"/>
            <ac:cxnSpMk id="36" creationId="{040575EE-C594-4566-BC00-663004E52AB5}"/>
          </ac:cxnSpMkLst>
        </pc:cxnChg>
      </pc:sldChg>
      <pc:sldChg chg="addSp delSp modSp new mod setBg setClrOvrMap">
        <pc:chgData name="john girard" userId="5eaa1729aa7b8559" providerId="LiveId" clId="{8331EEAD-88BA-489D-A95D-4CCEE539BB53}" dt="2021-12-04T22:18:17.899" v="964" actId="15"/>
        <pc:sldMkLst>
          <pc:docMk/>
          <pc:sldMk cId="1837081930" sldId="266"/>
        </pc:sldMkLst>
        <pc:spChg chg="mod ord">
          <ac:chgData name="john girard" userId="5eaa1729aa7b8559" providerId="LiveId" clId="{8331EEAD-88BA-489D-A95D-4CCEE539BB53}" dt="2021-12-04T22:16:12.451" v="832" actId="20577"/>
          <ac:spMkLst>
            <pc:docMk/>
            <pc:sldMk cId="1837081930" sldId="266"/>
            <ac:spMk id="2" creationId="{CEA68111-7D41-45C8-9D7C-9978A43E291D}"/>
          </ac:spMkLst>
        </pc:spChg>
        <pc:spChg chg="del">
          <ac:chgData name="john girard" userId="5eaa1729aa7b8559" providerId="LiveId" clId="{8331EEAD-88BA-489D-A95D-4CCEE539BB53}" dt="2021-12-04T21:53:58.349" v="801" actId="931"/>
          <ac:spMkLst>
            <pc:docMk/>
            <pc:sldMk cId="1837081930" sldId="266"/>
            <ac:spMk id="3" creationId="{571DFCCE-FD1A-4AC2-AAAA-6D487C7F8822}"/>
          </ac:spMkLst>
        </pc:spChg>
        <pc:spChg chg="add mod">
          <ac:chgData name="john girard" userId="5eaa1729aa7b8559" providerId="LiveId" clId="{8331EEAD-88BA-489D-A95D-4CCEE539BB53}" dt="2021-12-04T22:18:17.899" v="964" actId="15"/>
          <ac:spMkLst>
            <pc:docMk/>
            <pc:sldMk cId="1837081930" sldId="266"/>
            <ac:spMk id="9" creationId="{371651EB-6564-4E9D-A786-CAB29CA60AE7}"/>
          </ac:spMkLst>
        </pc:spChg>
        <pc:spChg chg="add">
          <ac:chgData name="john girard" userId="5eaa1729aa7b8559" providerId="LiveId" clId="{8331EEAD-88BA-489D-A95D-4CCEE539BB53}" dt="2021-12-04T21:54:01.687" v="804" actId="26606"/>
          <ac:spMkLst>
            <pc:docMk/>
            <pc:sldMk cId="1837081930" sldId="266"/>
            <ac:spMk id="12" creationId="{5FDF4720-5445-47BE-89FE-E40D1AE6F619}"/>
          </ac:spMkLst>
        </pc:spChg>
        <pc:spChg chg="add">
          <ac:chgData name="john girard" userId="5eaa1729aa7b8559" providerId="LiveId" clId="{8331EEAD-88BA-489D-A95D-4CCEE539BB53}" dt="2021-12-04T21:54:01.687" v="804" actId="26606"/>
          <ac:spMkLst>
            <pc:docMk/>
            <pc:sldMk cId="1837081930" sldId="266"/>
            <ac:spMk id="14" creationId="{AC8710B4-A815-4082-9E4F-F13A0007090C}"/>
          </ac:spMkLst>
        </pc:spChg>
        <pc:picChg chg="add mod">
          <ac:chgData name="john girard" userId="5eaa1729aa7b8559" providerId="LiveId" clId="{8331EEAD-88BA-489D-A95D-4CCEE539BB53}" dt="2021-12-04T21:54:01.687" v="804" actId="26606"/>
          <ac:picMkLst>
            <pc:docMk/>
            <pc:sldMk cId="1837081930" sldId="266"/>
            <ac:picMk id="5" creationId="{162A6EB4-F074-412C-8DC2-2F41FE291616}"/>
          </ac:picMkLst>
        </pc:picChg>
      </pc:sldChg>
      <pc:sldChg chg="addSp modSp new mod setBg setClrOvrMap">
        <pc:chgData name="john girard" userId="5eaa1729aa7b8559" providerId="LiveId" clId="{8331EEAD-88BA-489D-A95D-4CCEE539BB53}" dt="2021-12-05T01:29:44.457" v="2620" actId="20577"/>
        <pc:sldMkLst>
          <pc:docMk/>
          <pc:sldMk cId="3946242575" sldId="267"/>
        </pc:sldMkLst>
        <pc:spChg chg="mod">
          <ac:chgData name="john girard" userId="5eaa1729aa7b8559" providerId="LiveId" clId="{8331EEAD-88BA-489D-A95D-4CCEE539BB53}" dt="2021-12-05T00:27:08.437" v="1051" actId="26606"/>
          <ac:spMkLst>
            <pc:docMk/>
            <pc:sldMk cId="3946242575" sldId="267"/>
            <ac:spMk id="2" creationId="{E47C8695-2AA2-4A93-A043-ADE8156887ED}"/>
          </ac:spMkLst>
        </pc:spChg>
        <pc:spChg chg="mod">
          <ac:chgData name="john girard" userId="5eaa1729aa7b8559" providerId="LiveId" clId="{8331EEAD-88BA-489D-A95D-4CCEE539BB53}" dt="2021-12-05T01:29:44.457" v="2620" actId="20577"/>
          <ac:spMkLst>
            <pc:docMk/>
            <pc:sldMk cId="3946242575" sldId="267"/>
            <ac:spMk id="3" creationId="{ABC990DE-55F4-45BC-B3DF-3DF28DC7D781}"/>
          </ac:spMkLst>
        </pc:spChg>
        <pc:spChg chg="add">
          <ac:chgData name="john girard" userId="5eaa1729aa7b8559" providerId="LiveId" clId="{8331EEAD-88BA-489D-A95D-4CCEE539BB53}" dt="2021-12-05T00:27:08.437" v="1051" actId="26606"/>
          <ac:spMkLst>
            <pc:docMk/>
            <pc:sldMk cId="3946242575" sldId="267"/>
            <ac:spMk id="8" creationId="{AD72D4D1-076F-49D3-9889-EFC4F6D7CA66}"/>
          </ac:spMkLst>
        </pc:spChg>
        <pc:cxnChg chg="add">
          <ac:chgData name="john girard" userId="5eaa1729aa7b8559" providerId="LiveId" clId="{8331EEAD-88BA-489D-A95D-4CCEE539BB53}" dt="2021-12-05T00:27:08.437" v="1051" actId="26606"/>
          <ac:cxnSpMkLst>
            <pc:docMk/>
            <pc:sldMk cId="3946242575" sldId="267"/>
            <ac:cxnSpMk id="10" creationId="{2D72A2C9-F3CA-4216-8BAD-FA4C970C3C4E}"/>
          </ac:cxnSpMkLst>
        </pc:cxnChg>
      </pc:sldChg>
      <pc:sldChg chg="addSp delSp modSp new mod setBg setClrOvrMap">
        <pc:chgData name="john girard" userId="5eaa1729aa7b8559" providerId="LiveId" clId="{8331EEAD-88BA-489D-A95D-4CCEE539BB53}" dt="2021-12-05T00:30:13.871" v="1075" actId="26606"/>
        <pc:sldMkLst>
          <pc:docMk/>
          <pc:sldMk cId="2565503641" sldId="268"/>
        </pc:sldMkLst>
        <pc:spChg chg="mod">
          <ac:chgData name="john girard" userId="5eaa1729aa7b8559" providerId="LiveId" clId="{8331EEAD-88BA-489D-A95D-4CCEE539BB53}" dt="2021-12-05T00:30:13.871" v="1075" actId="26606"/>
          <ac:spMkLst>
            <pc:docMk/>
            <pc:sldMk cId="2565503641" sldId="268"/>
            <ac:spMk id="2" creationId="{15DDE2A2-9267-4F59-81F2-03F44C314A27}"/>
          </ac:spMkLst>
        </pc:spChg>
        <pc:spChg chg="del">
          <ac:chgData name="john girard" userId="5eaa1729aa7b8559" providerId="LiveId" clId="{8331EEAD-88BA-489D-A95D-4CCEE539BB53}" dt="2021-12-05T00:30:11.183" v="1072" actId="931"/>
          <ac:spMkLst>
            <pc:docMk/>
            <pc:sldMk cId="2565503641" sldId="268"/>
            <ac:spMk id="3" creationId="{7AA16BE9-D77F-4F96-83CE-09DCB0BBE8A3}"/>
          </ac:spMkLst>
        </pc:spChg>
        <pc:spChg chg="add">
          <ac:chgData name="john girard" userId="5eaa1729aa7b8559" providerId="LiveId" clId="{8331EEAD-88BA-489D-A95D-4CCEE539BB53}" dt="2021-12-05T00:30:13.871" v="1075" actId="26606"/>
          <ac:spMkLst>
            <pc:docMk/>
            <pc:sldMk cId="2565503641" sldId="268"/>
            <ac:spMk id="10" creationId="{8537B233-9CDD-4A90-AABB-A8963DEE4FBC}"/>
          </ac:spMkLst>
        </pc:spChg>
        <pc:picChg chg="add mod">
          <ac:chgData name="john girard" userId="5eaa1729aa7b8559" providerId="LiveId" clId="{8331EEAD-88BA-489D-A95D-4CCEE539BB53}" dt="2021-12-05T00:30:13.871" v="1075" actId="26606"/>
          <ac:picMkLst>
            <pc:docMk/>
            <pc:sldMk cId="2565503641" sldId="268"/>
            <ac:picMk id="5" creationId="{2BA70E75-8221-43EF-ABC0-0DEDD795A883}"/>
          </ac:picMkLst>
        </pc:picChg>
        <pc:cxnChg chg="add">
          <ac:chgData name="john girard" userId="5eaa1729aa7b8559" providerId="LiveId" clId="{8331EEAD-88BA-489D-A95D-4CCEE539BB53}" dt="2021-12-05T00:30:13.871" v="1075" actId="26606"/>
          <ac:cxnSpMkLst>
            <pc:docMk/>
            <pc:sldMk cId="2565503641" sldId="268"/>
            <ac:cxnSpMk id="12" creationId="{040575EE-C594-4566-BC00-663004E52AB5}"/>
          </ac:cxnSpMkLst>
        </pc:cxnChg>
      </pc:sldChg>
      <pc:sldChg chg="addSp delSp modSp new mod setBg">
        <pc:chgData name="john girard" userId="5eaa1729aa7b8559" providerId="LiveId" clId="{8331EEAD-88BA-489D-A95D-4CCEE539BB53}" dt="2021-12-05T00:33:08.328" v="1177" actId="20577"/>
        <pc:sldMkLst>
          <pc:docMk/>
          <pc:sldMk cId="425581530" sldId="269"/>
        </pc:sldMkLst>
        <pc:spChg chg="mod">
          <ac:chgData name="john girard" userId="5eaa1729aa7b8559" providerId="LiveId" clId="{8331EEAD-88BA-489D-A95D-4CCEE539BB53}" dt="2021-12-05T00:32:48.176" v="1098" actId="26606"/>
          <ac:spMkLst>
            <pc:docMk/>
            <pc:sldMk cId="425581530" sldId="269"/>
            <ac:spMk id="2" creationId="{BA15E4C6-F2FA-476F-9282-5C47AB005CDD}"/>
          </ac:spMkLst>
        </pc:spChg>
        <pc:spChg chg="del">
          <ac:chgData name="john girard" userId="5eaa1729aa7b8559" providerId="LiveId" clId="{8331EEAD-88BA-489D-A95D-4CCEE539BB53}" dt="2021-12-05T00:32:43.946" v="1095" actId="931"/>
          <ac:spMkLst>
            <pc:docMk/>
            <pc:sldMk cId="425581530" sldId="269"/>
            <ac:spMk id="3" creationId="{B2C1356A-3A94-4AC0-8962-E5C71B66F432}"/>
          </ac:spMkLst>
        </pc:spChg>
        <pc:spChg chg="add mod">
          <ac:chgData name="john girard" userId="5eaa1729aa7b8559" providerId="LiveId" clId="{8331EEAD-88BA-489D-A95D-4CCEE539BB53}" dt="2021-12-05T00:33:08.328" v="1177" actId="20577"/>
          <ac:spMkLst>
            <pc:docMk/>
            <pc:sldMk cId="425581530" sldId="269"/>
            <ac:spMk id="9" creationId="{71D64E7C-3C90-464B-903F-89CA48B7C138}"/>
          </ac:spMkLst>
        </pc:spChg>
        <pc:spChg chg="add">
          <ac:chgData name="john girard" userId="5eaa1729aa7b8559" providerId="LiveId" clId="{8331EEAD-88BA-489D-A95D-4CCEE539BB53}" dt="2021-12-05T00:32:48.176" v="1098" actId="26606"/>
          <ac:spMkLst>
            <pc:docMk/>
            <pc:sldMk cId="425581530" sldId="269"/>
            <ac:spMk id="12" creationId="{CEB41C5C-0F34-4DDA-9D7C-5E717F35F60C}"/>
          </ac:spMkLst>
        </pc:spChg>
        <pc:picChg chg="add mod">
          <ac:chgData name="john girard" userId="5eaa1729aa7b8559" providerId="LiveId" clId="{8331EEAD-88BA-489D-A95D-4CCEE539BB53}" dt="2021-12-05T00:32:48.176" v="1098" actId="26606"/>
          <ac:picMkLst>
            <pc:docMk/>
            <pc:sldMk cId="425581530" sldId="269"/>
            <ac:picMk id="5" creationId="{AEB681FC-FA31-4090-A13E-1FE7520AFA2B}"/>
          </ac:picMkLst>
        </pc:picChg>
        <pc:cxnChg chg="add">
          <ac:chgData name="john girard" userId="5eaa1729aa7b8559" providerId="LiveId" clId="{8331EEAD-88BA-489D-A95D-4CCEE539BB53}" dt="2021-12-05T00:32:48.176" v="1098" actId="26606"/>
          <ac:cxnSpMkLst>
            <pc:docMk/>
            <pc:sldMk cId="425581530" sldId="269"/>
            <ac:cxnSpMk id="14" creationId="{57E1E5E6-F385-4E9C-B201-BA5BDE5CAD52}"/>
          </ac:cxnSpMkLst>
        </pc:cxnChg>
      </pc:sldChg>
      <pc:sldChg chg="modSp new del mod">
        <pc:chgData name="john girard" userId="5eaa1729aa7b8559" providerId="LiveId" clId="{8331EEAD-88BA-489D-A95D-4CCEE539BB53}" dt="2021-12-05T01:33:24.866" v="2664" actId="2696"/>
        <pc:sldMkLst>
          <pc:docMk/>
          <pc:sldMk cId="4221788903" sldId="270"/>
        </pc:sldMkLst>
        <pc:spChg chg="mod">
          <ac:chgData name="john girard" userId="5eaa1729aa7b8559" providerId="LiveId" clId="{8331EEAD-88BA-489D-A95D-4CCEE539BB53}" dt="2021-12-05T00:33:16.166" v="1191" actId="20577"/>
          <ac:spMkLst>
            <pc:docMk/>
            <pc:sldMk cId="4221788903" sldId="270"/>
            <ac:spMk id="2" creationId="{AD5CE746-80AE-4B17-A65B-07EAB7D1559D}"/>
          </ac:spMkLst>
        </pc:spChg>
        <pc:spChg chg="mod">
          <ac:chgData name="john girard" userId="5eaa1729aa7b8559" providerId="LiveId" clId="{8331EEAD-88BA-489D-A95D-4CCEE539BB53}" dt="2021-12-05T01:33:17.863" v="2663" actId="20577"/>
          <ac:spMkLst>
            <pc:docMk/>
            <pc:sldMk cId="4221788903" sldId="270"/>
            <ac:spMk id="3" creationId="{00E33617-558D-424C-B260-4ABB4C20ACF8}"/>
          </ac:spMkLst>
        </pc:spChg>
      </pc:sldChg>
      <pc:sldChg chg="modSp new mod">
        <pc:chgData name="john girard" userId="5eaa1729aa7b8559" providerId="LiveId" clId="{8331EEAD-88BA-489D-A95D-4CCEE539BB53}" dt="2021-12-05T01:34:06.898" v="2684" actId="5793"/>
        <pc:sldMkLst>
          <pc:docMk/>
          <pc:sldMk cId="1385242316" sldId="271"/>
        </pc:sldMkLst>
        <pc:spChg chg="mod">
          <ac:chgData name="john girard" userId="5eaa1729aa7b8559" providerId="LiveId" clId="{8331EEAD-88BA-489D-A95D-4CCEE539BB53}" dt="2021-12-05T00:40:57.628" v="1493" actId="20577"/>
          <ac:spMkLst>
            <pc:docMk/>
            <pc:sldMk cId="1385242316" sldId="271"/>
            <ac:spMk id="2" creationId="{5F798810-7A16-4280-B5EC-B3FC1F0F4207}"/>
          </ac:spMkLst>
        </pc:spChg>
        <pc:spChg chg="mod">
          <ac:chgData name="john girard" userId="5eaa1729aa7b8559" providerId="LiveId" clId="{8331EEAD-88BA-489D-A95D-4CCEE539BB53}" dt="2021-12-05T01:34:06.898" v="2684" actId="5793"/>
          <ac:spMkLst>
            <pc:docMk/>
            <pc:sldMk cId="1385242316" sldId="271"/>
            <ac:spMk id="3" creationId="{A3E06AAD-7CDF-4E01-B3EF-93E6DD0C167D}"/>
          </ac:spMkLst>
        </pc:spChg>
      </pc:sldChg>
      <pc:sldChg chg="addSp modSp new mod setBg setClrOvrMap">
        <pc:chgData name="john girard" userId="5eaa1729aa7b8559" providerId="LiveId" clId="{8331EEAD-88BA-489D-A95D-4CCEE539BB53}" dt="2021-12-05T01:09:12.303" v="2368" actId="26606"/>
        <pc:sldMkLst>
          <pc:docMk/>
          <pc:sldMk cId="4225267736" sldId="272"/>
        </pc:sldMkLst>
        <pc:spChg chg="mod">
          <ac:chgData name="john girard" userId="5eaa1729aa7b8559" providerId="LiveId" clId="{8331EEAD-88BA-489D-A95D-4CCEE539BB53}" dt="2021-12-05T01:09:12.303" v="2368" actId="26606"/>
          <ac:spMkLst>
            <pc:docMk/>
            <pc:sldMk cId="4225267736" sldId="272"/>
            <ac:spMk id="2" creationId="{897BC102-CD65-4BF4-9DDF-46511358E252}"/>
          </ac:spMkLst>
        </pc:spChg>
        <pc:spChg chg="mod ord">
          <ac:chgData name="john girard" userId="5eaa1729aa7b8559" providerId="LiveId" clId="{8331EEAD-88BA-489D-A95D-4CCEE539BB53}" dt="2021-12-05T01:09:12.303" v="2368" actId="26606"/>
          <ac:spMkLst>
            <pc:docMk/>
            <pc:sldMk cId="4225267736" sldId="272"/>
            <ac:spMk id="3" creationId="{6039FC3B-F2F0-4CD7-A67A-AA2DB5EC001C}"/>
          </ac:spMkLst>
        </pc:spChg>
        <pc:spChg chg="add">
          <ac:chgData name="john girard" userId="5eaa1729aa7b8559" providerId="LiveId" clId="{8331EEAD-88BA-489D-A95D-4CCEE539BB53}" dt="2021-12-05T01:09:12.303" v="2368" actId="26606"/>
          <ac:spMkLst>
            <pc:docMk/>
            <pc:sldMk cId="4225267736" sldId="272"/>
            <ac:spMk id="10" creationId="{B0792D4F-247E-46FE-85FC-881DEFA41D94}"/>
          </ac:spMkLst>
        </pc:spChg>
        <pc:picChg chg="add mod">
          <ac:chgData name="john girard" userId="5eaa1729aa7b8559" providerId="LiveId" clId="{8331EEAD-88BA-489D-A95D-4CCEE539BB53}" dt="2021-12-05T01:09:12.303" v="2368" actId="26606"/>
          <ac:picMkLst>
            <pc:docMk/>
            <pc:sldMk cId="4225267736" sldId="272"/>
            <ac:picMk id="5" creationId="{F332A534-25AB-4A3A-8086-FC4197D89E4C}"/>
          </ac:picMkLst>
        </pc:picChg>
        <pc:cxnChg chg="add">
          <ac:chgData name="john girard" userId="5eaa1729aa7b8559" providerId="LiveId" clId="{8331EEAD-88BA-489D-A95D-4CCEE539BB53}" dt="2021-12-05T01:09:12.303" v="2368" actId="26606"/>
          <ac:cxnSpMkLst>
            <pc:docMk/>
            <pc:sldMk cId="4225267736" sldId="272"/>
            <ac:cxnSpMk id="12" creationId="{CE272F12-AF86-441A-BC1B-C014BBBF85B5}"/>
          </ac:cxnSpMkLst>
        </pc:cxnChg>
      </pc:sldChg>
      <pc:sldChg chg="addSp delSp modSp new mod setBg addAnim setClrOvrMap">
        <pc:chgData name="john girard" userId="5eaa1729aa7b8559" providerId="LiveId" clId="{8331EEAD-88BA-489D-A95D-4CCEE539BB53}" dt="2021-12-05T01:33:07.561" v="2662"/>
        <pc:sldMkLst>
          <pc:docMk/>
          <pc:sldMk cId="1808461654" sldId="273"/>
        </pc:sldMkLst>
        <pc:spChg chg="mod">
          <ac:chgData name="john girard" userId="5eaa1729aa7b8559" providerId="LiveId" clId="{8331EEAD-88BA-489D-A95D-4CCEE539BB53}" dt="2021-12-05T01:33:07.561" v="2661" actId="26606"/>
          <ac:spMkLst>
            <pc:docMk/>
            <pc:sldMk cId="1808461654" sldId="273"/>
            <ac:spMk id="2" creationId="{82A58140-DE6D-4266-ABB8-14EBFA23A368}"/>
          </ac:spMkLst>
        </pc:spChg>
        <pc:spChg chg="del">
          <ac:chgData name="john girard" userId="5eaa1729aa7b8559" providerId="LiveId" clId="{8331EEAD-88BA-489D-A95D-4CCEE539BB53}" dt="2021-12-05T01:32:49.445" v="2622" actId="22"/>
          <ac:spMkLst>
            <pc:docMk/>
            <pc:sldMk cId="1808461654" sldId="273"/>
            <ac:spMk id="3" creationId="{4797738C-C266-47A2-8AD2-B237A6179044}"/>
          </ac:spMkLst>
        </pc:spChg>
        <pc:spChg chg="add del">
          <ac:chgData name="john girard" userId="5eaa1729aa7b8559" providerId="LiveId" clId="{8331EEAD-88BA-489D-A95D-4CCEE539BB53}" dt="2021-12-05T01:33:03.570" v="2659" actId="478"/>
          <ac:spMkLst>
            <pc:docMk/>
            <pc:sldMk cId="1808461654" sldId="273"/>
            <ac:spMk id="9" creationId="{763DAEC5-40F5-4A6B-B23A-A50DF7DB5738}"/>
          </ac:spMkLst>
        </pc:spChg>
        <pc:spChg chg="add del">
          <ac:chgData name="john girard" userId="5eaa1729aa7b8559" providerId="LiveId" clId="{8331EEAD-88BA-489D-A95D-4CCEE539BB53}" dt="2021-12-05T01:33:07.561" v="2661" actId="26606"/>
          <ac:spMkLst>
            <pc:docMk/>
            <pc:sldMk cId="1808461654" sldId="273"/>
            <ac:spMk id="12" creationId="{B0792D4F-247E-46FE-85FC-881DEFA41D94}"/>
          </ac:spMkLst>
        </pc:spChg>
        <pc:spChg chg="add">
          <ac:chgData name="john girard" userId="5eaa1729aa7b8559" providerId="LiveId" clId="{8331EEAD-88BA-489D-A95D-4CCEE539BB53}" dt="2021-12-05T01:33:07.561" v="2661" actId="26606"/>
          <ac:spMkLst>
            <pc:docMk/>
            <pc:sldMk cId="1808461654" sldId="273"/>
            <ac:spMk id="19" creationId="{E49CC64F-7275-4E33-961B-0C5CDC439875}"/>
          </ac:spMkLst>
        </pc:spChg>
        <pc:picChg chg="add mod ord">
          <ac:chgData name="john girard" userId="5eaa1729aa7b8559" providerId="LiveId" clId="{8331EEAD-88BA-489D-A95D-4CCEE539BB53}" dt="2021-12-05T01:33:07.561" v="2661" actId="26606"/>
          <ac:picMkLst>
            <pc:docMk/>
            <pc:sldMk cId="1808461654" sldId="273"/>
            <ac:picMk id="5" creationId="{9922B54D-9938-4CC4-9499-616A7B83345A}"/>
          </ac:picMkLst>
        </pc:picChg>
        <pc:cxnChg chg="add del">
          <ac:chgData name="john girard" userId="5eaa1729aa7b8559" providerId="LiveId" clId="{8331EEAD-88BA-489D-A95D-4CCEE539BB53}" dt="2021-12-05T01:33:07.561" v="2661" actId="26606"/>
          <ac:cxnSpMkLst>
            <pc:docMk/>
            <pc:sldMk cId="1808461654" sldId="273"/>
            <ac:cxnSpMk id="14" creationId="{CE272F12-AF86-441A-BC1B-C014BBBF85B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5BF6-42D1-4F50-8BDB-1C72FE706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E878E-C2A1-4121-BF27-02FD48D74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4B477-68EC-468F-A4AD-1B3ABE30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2D17-69ED-470B-8506-F05590BB43E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871F2-DFA6-42B1-832B-2E0F5361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0C8CE-DBD9-4047-9B6D-B4D3D4CA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52CF-BA97-4297-BA55-148FCDFE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2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53C0-2C53-4283-B5BC-B61F3F6B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E331A-6E9D-413A-AA5A-E68C0324B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111B4-E06C-4C26-8827-D79791E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2D17-69ED-470B-8506-F05590BB43E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9EA37-BBD9-4F3F-B478-BF122C83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53E7-D6D1-4AB0-9BF3-583DECD3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52CF-BA97-4297-BA55-148FCDFE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1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C9F32-0179-4F42-9A60-5B44C8B0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243FC-CBFE-433C-8C48-24E0939FF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69831-1344-42B0-AF79-4FF259D7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2D17-69ED-470B-8506-F05590BB43E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76B60-ABF5-418B-9564-BFAF6DAD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2AED2-37CA-4A73-91FE-54624A79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52CF-BA97-4297-BA55-148FCDFE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3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65A2-A015-470D-9335-F450C062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A409-3767-46D5-94F8-9F0FA76F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A4A4C-EB9A-4D93-8489-D33BA09EA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2D17-69ED-470B-8506-F05590BB43E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CB6D8-654B-47D3-B489-3B809E60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8F3D-88FC-4E2D-87FF-A8FB75E7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52CF-BA97-4297-BA55-148FCDFE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1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E025-E797-4FCC-B0E2-D123703F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B2F60-EA1C-4555-9248-9A5A6A675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B1DC-AFCD-437A-9038-318A2BFD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2D17-69ED-470B-8506-F05590BB43E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360B6-9657-4963-9BB7-7EE097CB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C9BC2-688D-4FA9-962B-8E60F8EE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52CF-BA97-4297-BA55-148FCDFE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5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1DFE-8466-417F-B065-EA3BE471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C8A7-B053-4993-A95B-184F32268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47623-2D69-477E-86EC-A80D0EA17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B6C36-8DFD-453D-A4A3-A96A5A23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2D17-69ED-470B-8506-F05590BB43E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B6E0E-631C-4A40-A2CD-CE2C51FD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7AF9B-37C8-4D67-BCC1-460C0A25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52CF-BA97-4297-BA55-148FCDFE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03A4-3D41-4E07-9586-0F771068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166F9-8FD1-4067-9AEC-6C38EE3C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C333C-4758-406D-990B-585366F3E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6CB35-EA95-4D77-A652-5B5BA2F77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6B6A0-B720-488F-B0A4-C0D6AA6DB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7DB22-9B8A-44D4-A562-8B124348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2D17-69ED-470B-8506-F05590BB43E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09B28-C3A9-4ACF-9298-1DB42171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3048E-B269-42EE-89F7-9C670ADF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52CF-BA97-4297-BA55-148FCDFE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9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09DA-B93F-4599-BCA8-AE29A50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8158E-A95E-4CA4-A771-18B318DA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2D17-69ED-470B-8506-F05590BB43E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50E24-EFFE-452B-A07A-63E1CC88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E418F-9C0C-48CB-AB4B-91AF41B0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52CF-BA97-4297-BA55-148FCDFE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CCA46-F01D-4A57-A7C2-7D57D1AB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2D17-69ED-470B-8506-F05590BB43E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FAA72-FDFC-46FB-B85C-088A228A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AACF8-30B8-48B1-9878-3D223A6E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52CF-BA97-4297-BA55-148FCDFE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6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37B-E791-45C9-9C85-201AEC09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AFB70-6F0E-427E-A060-45F958BD9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107BA-60F5-43F8-8869-804A2BD95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24AD6-6CCD-4CB7-ABCC-121FB26D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2D17-69ED-470B-8506-F05590BB43E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9365C-5195-434A-A784-79FDDAC5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30137-3C67-40A4-9403-D55F1457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52CF-BA97-4297-BA55-148FCDFE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3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9EA1-5D69-48DE-BDEA-57DEE637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650A7-6680-446A-A161-DFD4BA9FD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0E380-052B-40FA-97E9-6CBBC5545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368EA-5C58-45FD-BE53-31B78720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2D17-69ED-470B-8506-F05590BB43E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9AD9-CB00-49E7-9357-E04EA19F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FEC0E-0263-4F28-8ACE-23967D1B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52CF-BA97-4297-BA55-148FCDFE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1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5F614-E7FE-4610-8668-8F5EED05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77F86-8F99-4B4E-8DBB-6A7A457C0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1F91D-2544-4DE9-A89D-C9B0205D3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72D17-69ED-470B-8506-F05590BB43E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76D3-C0FC-4B5D-B7A0-C2C413F32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7651-4F76-4B69-AA84-C966759C8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D52CF-BA97-4297-BA55-148FCDFE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DE36D-9DF5-45CA-9FEE-EE39F682E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Case Study 2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0470D-7741-4CBA-9F99-E9940206E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 Look Into Attrition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John Girard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2DED1F8-AF1D-4823-A09D-378541797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1" y="405353"/>
            <a:ext cx="4712211" cy="310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2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740BF-8026-438D-83F1-6BFBE3D9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Monthly Incomes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CE9B7F-CCCA-434C-82DA-C31FD1387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1" y="3948158"/>
            <a:ext cx="3322316" cy="1692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This is what the salary's range from at </a:t>
            </a:r>
            <a:r>
              <a:rPr lang="en-US" sz="2000" dirty="0" err="1"/>
              <a:t>FritoLay</a:t>
            </a:r>
            <a:r>
              <a:rPr lang="en-US" sz="2000" dirty="0"/>
              <a:t> now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404CBF6-28D6-4D32-B580-10FA9AD82B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-22535" b="-6942"/>
          <a:stretch/>
        </p:blipFill>
        <p:spPr>
          <a:xfrm>
            <a:off x="716280" y="957354"/>
            <a:ext cx="6436548" cy="4943291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09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oy&#10;&#10;Description automatically generated">
            <a:extLst>
              <a:ext uri="{FF2B5EF4-FFF2-40B4-BE49-F238E27FC236}">
                <a16:creationId xmlns:a16="http://schemas.microsoft.com/office/drawing/2014/main" id="{162A6EB4-F074-412C-8DC2-2F41FE291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r="24475" b="-1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68111-7D41-45C8-9D7C-9978A43E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and Cross Validation To Predict Income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1651EB-6564-4E9D-A786-CAB29CA60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Our Key predictors were:</a:t>
            </a:r>
          </a:p>
          <a:p>
            <a:pPr lvl="1"/>
            <a:r>
              <a:rPr lang="en-US" sz="1400" dirty="0"/>
              <a:t>Job Level</a:t>
            </a:r>
          </a:p>
          <a:p>
            <a:pPr lvl="1"/>
            <a:r>
              <a:rPr lang="en-US" sz="1400" dirty="0"/>
              <a:t>Years With Current Manager</a:t>
            </a:r>
          </a:p>
          <a:p>
            <a:pPr lvl="1"/>
            <a:r>
              <a:rPr lang="en-US" sz="1400" dirty="0"/>
              <a:t>Years At Company</a:t>
            </a:r>
          </a:p>
          <a:p>
            <a:pPr lvl="1"/>
            <a:r>
              <a:rPr lang="en-US" sz="1400" dirty="0"/>
              <a:t>Total Working Years</a:t>
            </a:r>
          </a:p>
        </p:txBody>
      </p:sp>
    </p:spTree>
    <p:extLst>
      <p:ext uri="{BB962C8B-B14F-4D97-AF65-F5344CB8AC3E}">
        <p14:creationId xmlns:p14="http://schemas.microsoft.com/office/powerpoint/2010/main" val="1837081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C8695-2AA2-4A93-A043-ADE81568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Results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990DE-55F4-45BC-B3DF-3DF28DC7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 was able to find a RMSE of $1057 after using the cross-validated LM.</a:t>
            </a:r>
          </a:p>
          <a:p>
            <a:r>
              <a:rPr lang="en-US" sz="2400" dirty="0"/>
              <a:t>The $ being this close to the line of best fit lets our team know we are accurate</a:t>
            </a:r>
          </a:p>
        </p:txBody>
      </p:sp>
    </p:spTree>
    <p:extLst>
      <p:ext uri="{BB962C8B-B14F-4D97-AF65-F5344CB8AC3E}">
        <p14:creationId xmlns:p14="http://schemas.microsoft.com/office/powerpoint/2010/main" val="39462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DE2A2-9267-4F59-81F2-03F44C31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Income</a:t>
            </a:r>
          </a:p>
        </p:txBody>
      </p:sp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2BA70E75-8221-43EF-ABC0-0DEDD795A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29" y="566916"/>
            <a:ext cx="6431650" cy="57241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503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5E4C6-F2FA-476F-9282-5C47AB00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Years of Service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D64E7C-3C90-464B-903F-89CA48B7C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best portrait that experience can lead to higher income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EB681FC-FA31-4090-A13E-1FE7520AF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12" y="484632"/>
            <a:ext cx="6533660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8140-DE6D-4266-ABB8-14EBFA23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focus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22B54D-9938-4CC4-9499-616A7B833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00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8461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8810-7A16-4280-B5EC-B3FC1F0F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6AAD-7CDF-4E01-B3EF-93E6DD0C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issues that are being presented with attrition often span from overwork, and the repetition of doing the same task for the same person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4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BC102-CD65-4BF4-9DDF-46511358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en-US" dirty="0"/>
              <a:t>Where are we today?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332A534-25AB-4A3A-8086-FC4197D89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" y="2338578"/>
            <a:ext cx="6217920" cy="34975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FC3B-F2F0-4CD7-A67A-AA2DB5EC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2002536"/>
            <a:ext cx="3822192" cy="4169664"/>
          </a:xfrm>
        </p:spPr>
        <p:txBody>
          <a:bodyPr anchor="t">
            <a:normAutofit/>
          </a:bodyPr>
          <a:lstStyle/>
          <a:p>
            <a:r>
              <a:rPr lang="en-US" sz="2200"/>
              <a:t>We will be looking at attrition and income of FritoLay Employees today</a:t>
            </a:r>
          </a:p>
          <a:p>
            <a:r>
              <a:rPr lang="en-US" sz="2200"/>
              <a:t>We received this data from HR that comes directly from your employees</a:t>
            </a:r>
          </a:p>
          <a:p>
            <a:r>
              <a:rPr lang="en-US" sz="2200"/>
              <a:t>We made the decision to forgoe some pieces of data we found redundant</a:t>
            </a:r>
          </a:p>
        </p:txBody>
      </p:sp>
    </p:spTree>
    <p:extLst>
      <p:ext uri="{BB962C8B-B14F-4D97-AF65-F5344CB8AC3E}">
        <p14:creationId xmlns:p14="http://schemas.microsoft.com/office/powerpoint/2010/main" val="4225267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012F-4E21-4982-9CC2-74EEFC51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The Most Common Reasons for Attrition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E4A900-D80E-44DD-B0A0-FDD1EDA53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8" r="19068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A02658-CB53-4129-89CA-66E8D13A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Overworked</a:t>
            </a:r>
          </a:p>
          <a:p>
            <a:r>
              <a:rPr lang="en-US" sz="1800" dirty="0"/>
              <a:t>Seeking a challenge</a:t>
            </a:r>
          </a:p>
          <a:p>
            <a:r>
              <a:rPr lang="en-US" sz="1800" dirty="0"/>
              <a:t>Development opportunities</a:t>
            </a:r>
          </a:p>
          <a:p>
            <a:r>
              <a:rPr lang="en-US" sz="1800" dirty="0"/>
              <a:t>Compensation</a:t>
            </a:r>
          </a:p>
        </p:txBody>
      </p:sp>
    </p:spTree>
    <p:extLst>
      <p:ext uri="{BB962C8B-B14F-4D97-AF65-F5344CB8AC3E}">
        <p14:creationId xmlns:p14="http://schemas.microsoft.com/office/powerpoint/2010/main" val="1939951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BA5E-77F9-4BA6-94F9-36190AFA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Attrition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AAA23F02-ECB4-4705-BAC4-85F86B83B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AD2F5534-08D2-49BF-998B-1B1EC578B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1488" y="807593"/>
            <a:ext cx="5988078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62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5FEEE-8F83-42E0-8A54-CC00B684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How We Broke This Down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F4E2BD-646D-4AC8-8013-228325C7C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We looked at this broad first</a:t>
            </a:r>
          </a:p>
          <a:p>
            <a:r>
              <a:rPr lang="en-US" sz="2200" dirty="0"/>
              <a:t>Created models to capture information with machine learning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D6E0A40C-CB36-49CC-873D-6AFAA6871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3" r="3069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712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54A3-8AA2-4595-B053-DAE28EDB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Naive Bayes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65B5-D728-4DB2-9D60-384688318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Naive Bayer Model I used was 85% accurate, 90% sensitivity, and 59% specific.</a:t>
            </a:r>
          </a:p>
          <a:p>
            <a:r>
              <a:rPr lang="en-US" sz="1800" dirty="0"/>
              <a:t>Some of the strongest categories I found were :</a:t>
            </a:r>
          </a:p>
          <a:p>
            <a:pPr lvl="1"/>
            <a:r>
              <a:rPr lang="en-US" sz="1800" dirty="0"/>
              <a:t>Overtime</a:t>
            </a:r>
          </a:p>
          <a:p>
            <a:pPr lvl="1"/>
            <a:r>
              <a:rPr lang="en-US" sz="1800" dirty="0" err="1"/>
              <a:t>YearsWithCurrManager</a:t>
            </a:r>
            <a:endParaRPr lang="en-US" sz="1800" dirty="0"/>
          </a:p>
          <a:p>
            <a:pPr lvl="1"/>
            <a:r>
              <a:rPr lang="en-US" sz="1800" dirty="0" err="1"/>
              <a:t>JobRole</a:t>
            </a:r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60D67B4-4936-4146-B000-B32A539D4B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3" r="20944" b="-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4470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B410-E1D4-47F0-A495-3053DD14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/>
              <a:t>Attrition and Overtime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C74536-1C7F-439A-A48D-6C7B4F59F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People with feelings of Attrition cite overtime as an issue. The reverse is true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921568F0-D443-45A3-A447-775338448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" r="2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69036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3A6D0-FFCC-4DC7-9322-40D7B0E8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Job Role and Years With a Manager vs Attrition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F6D230B3-4A1B-407F-A959-1EA4141BA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Sales Rep’s are most likely to leave their Jobs</a:t>
            </a:r>
          </a:p>
          <a:p>
            <a:r>
              <a:rPr lang="en-US" sz="2000" dirty="0"/>
              <a:t>There is a </a:t>
            </a:r>
            <a:r>
              <a:rPr lang="en-US" sz="2000" dirty="0" err="1"/>
              <a:t>sweetspot</a:t>
            </a:r>
            <a:r>
              <a:rPr lang="en-US" sz="2000" dirty="0"/>
              <a:t> on most Years With Current Managers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02D2774-5AD2-4565-A746-6DF73DB7D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90" y="643467"/>
            <a:ext cx="604491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38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8444B-8395-4E7B-9467-3F2D8FC8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953" y="-1854448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Monthly Incomes</a:t>
            </a:r>
          </a:p>
        </p:txBody>
      </p:sp>
      <p:pic>
        <p:nvPicPr>
          <p:cNvPr id="5" name="Content Placeholder 4" descr="A picture containing text, clock, device&#10;&#10;Description automatically generated">
            <a:extLst>
              <a:ext uri="{FF2B5EF4-FFF2-40B4-BE49-F238E27FC236}">
                <a16:creationId xmlns:a16="http://schemas.microsoft.com/office/drawing/2014/main" id="{FB442F34-8F49-4567-87C5-DDD361FDF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3" r="11540" b="-1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A8C11-E4BF-4C1E-95F8-AA9E97123A16}"/>
              </a:ext>
            </a:extLst>
          </p:cNvPr>
          <p:cNvSpPr txBox="1"/>
          <p:nvPr/>
        </p:nvSpPr>
        <p:spPr>
          <a:xfrm>
            <a:off x="8108953" y="2253006"/>
            <a:ext cx="3524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For us to predict incomes for employees we again had to reexamine the data broadly</a:t>
            </a:r>
          </a:p>
        </p:txBody>
      </p:sp>
    </p:spTree>
    <p:extLst>
      <p:ext uri="{BB962C8B-B14F-4D97-AF65-F5344CB8AC3E}">
        <p14:creationId xmlns:p14="http://schemas.microsoft.com/office/powerpoint/2010/main" val="59499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Tw Cen MT</vt:lpstr>
      <vt:lpstr>Office Theme</vt:lpstr>
      <vt:lpstr>Case Study 2 </vt:lpstr>
      <vt:lpstr>Where are we today?</vt:lpstr>
      <vt:lpstr>The Most Common Reasons for Attrition</vt:lpstr>
      <vt:lpstr>Attrition</vt:lpstr>
      <vt:lpstr>How We Broke This Down</vt:lpstr>
      <vt:lpstr>Naive Bayes Model</vt:lpstr>
      <vt:lpstr>Attrition and Overtime</vt:lpstr>
      <vt:lpstr>Job Role and Years With a Manager vs Attrition</vt:lpstr>
      <vt:lpstr>Monthly Incomes</vt:lpstr>
      <vt:lpstr>Monthly Incomes</vt:lpstr>
      <vt:lpstr>Linear Regression and Cross Validation To Predict Income</vt:lpstr>
      <vt:lpstr>Results</vt:lpstr>
      <vt:lpstr>Modeling Income</vt:lpstr>
      <vt:lpstr>Years of Service</vt:lpstr>
      <vt:lpstr>Attrition focus</vt:lpstr>
      <vt:lpstr>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 </dc:title>
  <dc:creator>Girard, John</dc:creator>
  <cp:lastModifiedBy>john girard</cp:lastModifiedBy>
  <cp:revision>1</cp:revision>
  <dcterms:created xsi:type="dcterms:W3CDTF">2021-12-04T16:02:10Z</dcterms:created>
  <dcterms:modified xsi:type="dcterms:W3CDTF">2021-12-05T01:34:07Z</dcterms:modified>
</cp:coreProperties>
</file>