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1" r:id="rId4"/>
    <p:sldId id="272" r:id="rId5"/>
    <p:sldId id="273" r:id="rId6"/>
    <p:sldId id="277" r:id="rId7"/>
    <p:sldId id="263" r:id="rId8"/>
    <p:sldId id="265" r:id="rId9"/>
    <p:sldId id="266" r:id="rId10"/>
    <p:sldId id="267" r:id="rId11"/>
    <p:sldId id="274" r:id="rId12"/>
    <p:sldId id="269" r:id="rId13"/>
    <p:sldId id="276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g" initials="jg" lastIdx="1" clrIdx="0">
    <p:extLst>
      <p:ext uri="{19B8F6BF-5375-455C-9EA6-DF929625EA0E}">
        <p15:presenceInfo xmlns:p15="http://schemas.microsoft.com/office/powerpoint/2012/main" userId="cdfb29738c0fd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BC434-C746-4613-B910-52601314EA0E}" v="7" dt="2021-06-29T21:29:51.3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" userId="cdfb29738c0fd29c" providerId="LiveId" clId="{3FABC434-C746-4613-B910-52601314EA0E}"/>
    <pc:docChg chg="custSel modSld">
      <pc:chgData name="john g" userId="cdfb29738c0fd29c" providerId="LiveId" clId="{3FABC434-C746-4613-B910-52601314EA0E}" dt="2021-06-29T21:34:56.284" v="367" actId="20577"/>
      <pc:docMkLst>
        <pc:docMk/>
      </pc:docMkLst>
      <pc:sldChg chg="modSp mod">
        <pc:chgData name="john g" userId="cdfb29738c0fd29c" providerId="LiveId" clId="{3FABC434-C746-4613-B910-52601314EA0E}" dt="2021-06-29T21:34:56.284" v="367" actId="20577"/>
        <pc:sldMkLst>
          <pc:docMk/>
          <pc:sldMk cId="502801143" sldId="262"/>
        </pc:sldMkLst>
        <pc:spChg chg="mod">
          <ac:chgData name="john g" userId="cdfb29738c0fd29c" providerId="LiveId" clId="{3FABC434-C746-4613-B910-52601314EA0E}" dt="2021-06-29T21:34:56.284" v="367" actId="20577"/>
          <ac:spMkLst>
            <pc:docMk/>
            <pc:sldMk cId="502801143" sldId="262"/>
            <ac:spMk id="3" creationId="{00000000-0000-0000-0000-000000000000}"/>
          </ac:spMkLst>
        </pc:spChg>
      </pc:sldChg>
      <pc:sldChg chg="addSp delSp modSp mod">
        <pc:chgData name="john g" userId="cdfb29738c0fd29c" providerId="LiveId" clId="{3FABC434-C746-4613-B910-52601314EA0E}" dt="2021-06-29T21:25:31.264" v="200" actId="14100"/>
        <pc:sldMkLst>
          <pc:docMk/>
          <pc:sldMk cId="3536972289" sldId="263"/>
        </pc:sldMkLst>
        <pc:spChg chg="del">
          <ac:chgData name="john g" userId="cdfb29738c0fd29c" providerId="LiveId" clId="{3FABC434-C746-4613-B910-52601314EA0E}" dt="2021-06-29T21:25:21.402" v="195" actId="931"/>
          <ac:spMkLst>
            <pc:docMk/>
            <pc:sldMk cId="3536972289" sldId="263"/>
            <ac:spMk id="3" creationId="{7E9EF4BD-1ACD-4E5B-B399-50A4AAB9A279}"/>
          </ac:spMkLst>
        </pc:spChg>
        <pc:spChg chg="del">
          <ac:chgData name="john g" userId="cdfb29738c0fd29c" providerId="LiveId" clId="{3FABC434-C746-4613-B910-52601314EA0E}" dt="2021-06-29T21:23:24.099" v="192" actId="931"/>
          <ac:spMkLst>
            <pc:docMk/>
            <pc:sldMk cId="3536972289" sldId="263"/>
            <ac:spMk id="5" creationId="{00000000-0000-0000-0000-000000000000}"/>
          </ac:spMkLst>
        </pc:spChg>
        <pc:picChg chg="add mod">
          <ac:chgData name="john g" userId="cdfb29738c0fd29c" providerId="LiveId" clId="{3FABC434-C746-4613-B910-52601314EA0E}" dt="2021-06-29T21:23:31.395" v="194" actId="27614"/>
          <ac:picMkLst>
            <pc:docMk/>
            <pc:sldMk cId="3536972289" sldId="263"/>
            <ac:picMk id="6" creationId="{C5A0BF3E-1BD2-48C8-801F-E7A9D5C4A5E5}"/>
          </ac:picMkLst>
        </pc:picChg>
        <pc:picChg chg="add mod">
          <ac:chgData name="john g" userId="cdfb29738c0fd29c" providerId="LiveId" clId="{3FABC434-C746-4613-B910-52601314EA0E}" dt="2021-06-29T21:25:31.264" v="200" actId="14100"/>
          <ac:picMkLst>
            <pc:docMk/>
            <pc:sldMk cId="3536972289" sldId="263"/>
            <ac:picMk id="8" creationId="{C47BFFA6-0284-4BE0-AE31-CCCA84310037}"/>
          </ac:picMkLst>
        </pc:picChg>
      </pc:sldChg>
      <pc:sldChg chg="delSp modSp mod">
        <pc:chgData name="john g" userId="cdfb29738c0fd29c" providerId="LiveId" clId="{3FABC434-C746-4613-B910-52601314EA0E}" dt="2021-06-29T21:27:28.144" v="228" actId="1076"/>
        <pc:sldMkLst>
          <pc:docMk/>
          <pc:sldMk cId="2514779726" sldId="265"/>
        </pc:sldMkLst>
        <pc:spChg chg="mod">
          <ac:chgData name="john g" userId="cdfb29738c0fd29c" providerId="LiveId" clId="{3FABC434-C746-4613-B910-52601314EA0E}" dt="2021-06-29T21:27:13.837" v="223" actId="5793"/>
          <ac:spMkLst>
            <pc:docMk/>
            <pc:sldMk cId="2514779726" sldId="265"/>
            <ac:spMk id="2" creationId="{02615D1B-6556-499D-87E0-1CA8DB63933F}"/>
          </ac:spMkLst>
        </pc:spChg>
        <pc:picChg chg="del">
          <ac:chgData name="john g" userId="cdfb29738c0fd29c" providerId="LiveId" clId="{3FABC434-C746-4613-B910-52601314EA0E}" dt="2021-06-29T21:27:17.919" v="224" actId="21"/>
          <ac:picMkLst>
            <pc:docMk/>
            <pc:sldMk cId="2514779726" sldId="265"/>
            <ac:picMk id="5" creationId="{04AC8CC0-9138-456E-91D8-5E149E3292FC}"/>
          </ac:picMkLst>
        </pc:picChg>
        <pc:picChg chg="del">
          <ac:chgData name="john g" userId="cdfb29738c0fd29c" providerId="LiveId" clId="{3FABC434-C746-4613-B910-52601314EA0E}" dt="2021-06-29T21:27:20.046" v="225" actId="21"/>
          <ac:picMkLst>
            <pc:docMk/>
            <pc:sldMk cId="2514779726" sldId="265"/>
            <ac:picMk id="6" creationId="{E4A55721-0F4A-4154-A92B-B22FACFE592D}"/>
          </ac:picMkLst>
        </pc:picChg>
        <pc:picChg chg="del">
          <ac:chgData name="john g" userId="cdfb29738c0fd29c" providerId="LiveId" clId="{3FABC434-C746-4613-B910-52601314EA0E}" dt="2021-06-29T21:27:22.549" v="226" actId="21"/>
          <ac:picMkLst>
            <pc:docMk/>
            <pc:sldMk cId="2514779726" sldId="265"/>
            <ac:picMk id="7" creationId="{7D15C237-CA96-477B-B1FF-D15931CFA6E9}"/>
          </ac:picMkLst>
        </pc:picChg>
        <pc:picChg chg="mod">
          <ac:chgData name="john g" userId="cdfb29738c0fd29c" providerId="LiveId" clId="{3FABC434-C746-4613-B910-52601314EA0E}" dt="2021-06-29T21:27:28.144" v="228" actId="1076"/>
          <ac:picMkLst>
            <pc:docMk/>
            <pc:sldMk cId="2514779726" sldId="265"/>
            <ac:picMk id="8" creationId="{852AEC11-3068-4A80-BFDE-8FF62A5AB0CE}"/>
          </ac:picMkLst>
        </pc:picChg>
      </pc:sldChg>
      <pc:sldChg chg="modSp mod">
        <pc:chgData name="john g" userId="cdfb29738c0fd29c" providerId="LiveId" clId="{3FABC434-C746-4613-B910-52601314EA0E}" dt="2021-06-29T21:33:48.500" v="317" actId="14100"/>
        <pc:sldMkLst>
          <pc:docMk/>
          <pc:sldMk cId="3691332916" sldId="267"/>
        </pc:sldMkLst>
        <pc:picChg chg="mod">
          <ac:chgData name="john g" userId="cdfb29738c0fd29c" providerId="LiveId" clId="{3FABC434-C746-4613-B910-52601314EA0E}" dt="2021-06-29T21:33:48.500" v="317" actId="14100"/>
          <ac:picMkLst>
            <pc:docMk/>
            <pc:sldMk cId="3691332916" sldId="267"/>
            <ac:picMk id="12" creationId="{5D949ACC-E186-4736-9293-172F0077B5CF}"/>
          </ac:picMkLst>
        </pc:picChg>
        <pc:picChg chg="mod">
          <ac:chgData name="john g" userId="cdfb29738c0fd29c" providerId="LiveId" clId="{3FABC434-C746-4613-B910-52601314EA0E}" dt="2021-06-29T21:33:38.691" v="315" actId="14100"/>
          <ac:picMkLst>
            <pc:docMk/>
            <pc:sldMk cId="3691332916" sldId="267"/>
            <ac:picMk id="14" creationId="{991D6D09-A29D-4539-8BEE-931417D0AB0A}"/>
          </ac:picMkLst>
        </pc:picChg>
        <pc:picChg chg="mod">
          <ac:chgData name="john g" userId="cdfb29738c0fd29c" providerId="LiveId" clId="{3FABC434-C746-4613-B910-52601314EA0E}" dt="2021-06-29T21:33:43.148" v="316" actId="14100"/>
          <ac:picMkLst>
            <pc:docMk/>
            <pc:sldMk cId="3691332916" sldId="267"/>
            <ac:picMk id="16" creationId="{C569F020-B830-41C9-8F98-6DCCF186EE0D}"/>
          </ac:picMkLst>
        </pc:picChg>
        <pc:picChg chg="mod">
          <ac:chgData name="john g" userId="cdfb29738c0fd29c" providerId="LiveId" clId="{3FABC434-C746-4613-B910-52601314EA0E}" dt="2021-06-29T21:33:24.683" v="311" actId="14100"/>
          <ac:picMkLst>
            <pc:docMk/>
            <pc:sldMk cId="3691332916" sldId="267"/>
            <ac:picMk id="18" creationId="{02287E2B-4CE1-40D6-A27D-2DDED1F9AF65}"/>
          </ac:picMkLst>
        </pc:picChg>
        <pc:picChg chg="mod">
          <ac:chgData name="john g" userId="cdfb29738c0fd29c" providerId="LiveId" clId="{3FABC434-C746-4613-B910-52601314EA0E}" dt="2021-06-29T21:32:41.148" v="301" actId="1076"/>
          <ac:picMkLst>
            <pc:docMk/>
            <pc:sldMk cId="3691332916" sldId="267"/>
            <ac:picMk id="20" creationId="{036EECC4-62B2-4E5C-A6D5-A6C45F369156}"/>
          </ac:picMkLst>
        </pc:picChg>
      </pc:sldChg>
      <pc:sldChg chg="addSp modSp mod">
        <pc:chgData name="john g" userId="cdfb29738c0fd29c" providerId="LiveId" clId="{3FABC434-C746-4613-B910-52601314EA0E}" dt="2021-06-29T21:28:35.048" v="258" actId="1076"/>
        <pc:sldMkLst>
          <pc:docMk/>
          <pc:sldMk cId="1870939040" sldId="269"/>
        </pc:sldMkLst>
        <pc:spChg chg="mod">
          <ac:chgData name="john g" userId="cdfb29738c0fd29c" providerId="LiveId" clId="{3FABC434-C746-4613-B910-52601314EA0E}" dt="2021-06-29T21:28:19.740" v="254" actId="20577"/>
          <ac:spMkLst>
            <pc:docMk/>
            <pc:sldMk cId="1870939040" sldId="269"/>
            <ac:spMk id="3" creationId="{8E248023-41A0-4693-95A2-3DF647ED5B51}"/>
          </ac:spMkLst>
        </pc:spChg>
        <pc:picChg chg="add mod">
          <ac:chgData name="john g" userId="cdfb29738c0fd29c" providerId="LiveId" clId="{3FABC434-C746-4613-B910-52601314EA0E}" dt="2021-06-29T21:28:35.048" v="258" actId="1076"/>
          <ac:picMkLst>
            <pc:docMk/>
            <pc:sldMk cId="1870939040" sldId="269"/>
            <ac:picMk id="7" creationId="{041ED524-ACB5-435C-A695-8B0819C956D3}"/>
          </ac:picMkLst>
        </pc:picChg>
        <pc:picChg chg="add mod">
          <ac:chgData name="john g" userId="cdfb29738c0fd29c" providerId="LiveId" clId="{3FABC434-C746-4613-B910-52601314EA0E}" dt="2021-06-29T21:28:32.552" v="257" actId="1076"/>
          <ac:picMkLst>
            <pc:docMk/>
            <pc:sldMk cId="1870939040" sldId="269"/>
            <ac:picMk id="8" creationId="{F38667B6-2078-435A-B3C4-184F1ECE5DA4}"/>
          </ac:picMkLst>
        </pc:picChg>
      </pc:sldChg>
      <pc:sldChg chg="modSp mod">
        <pc:chgData name="john g" userId="cdfb29738c0fd29c" providerId="LiveId" clId="{3FABC434-C746-4613-B910-52601314EA0E}" dt="2021-06-29T21:22:25.695" v="190" actId="255"/>
        <pc:sldMkLst>
          <pc:docMk/>
          <pc:sldMk cId="2547046449" sldId="271"/>
        </pc:sldMkLst>
        <pc:spChg chg="mod">
          <ac:chgData name="john g" userId="cdfb29738c0fd29c" providerId="LiveId" clId="{3FABC434-C746-4613-B910-52601314EA0E}" dt="2021-06-29T21:22:25.695" v="190" actId="255"/>
          <ac:spMkLst>
            <pc:docMk/>
            <pc:sldMk cId="2547046449" sldId="271"/>
            <ac:spMk id="4" creationId="{26752309-50FC-4459-86A0-2CA3DA513F71}"/>
          </ac:spMkLst>
        </pc:spChg>
      </pc:sldChg>
      <pc:sldChg chg="modSp mod">
        <pc:chgData name="john g" userId="cdfb29738c0fd29c" providerId="LiveId" clId="{3FABC434-C746-4613-B910-52601314EA0E}" dt="2021-06-29T21:22:30.357" v="191" actId="20577"/>
        <pc:sldMkLst>
          <pc:docMk/>
          <pc:sldMk cId="3881254999" sldId="272"/>
        </pc:sldMkLst>
        <pc:spChg chg="mod">
          <ac:chgData name="john g" userId="cdfb29738c0fd29c" providerId="LiveId" clId="{3FABC434-C746-4613-B910-52601314EA0E}" dt="2021-06-29T21:22:30.357" v="191" actId="20577"/>
          <ac:spMkLst>
            <pc:docMk/>
            <pc:sldMk cId="3881254999" sldId="272"/>
            <ac:spMk id="9" creationId="{B84298E4-873C-4F87-A5A8-1C59C757E3AA}"/>
          </ac:spMkLst>
        </pc:spChg>
      </pc:sldChg>
      <pc:sldChg chg="addSp modSp mod">
        <pc:chgData name="john g" userId="cdfb29738c0fd29c" providerId="LiveId" clId="{3FABC434-C746-4613-B910-52601314EA0E}" dt="2021-06-29T21:32:15.863" v="298" actId="207"/>
        <pc:sldMkLst>
          <pc:docMk/>
          <pc:sldMk cId="2354408527" sldId="275"/>
        </pc:sldMkLst>
        <pc:spChg chg="mod">
          <ac:chgData name="john g" userId="cdfb29738c0fd29c" providerId="LiveId" clId="{3FABC434-C746-4613-B910-52601314EA0E}" dt="2021-06-29T21:32:15.863" v="298" actId="207"/>
          <ac:spMkLst>
            <pc:docMk/>
            <pc:sldMk cId="2354408527" sldId="275"/>
            <ac:spMk id="7" creationId="{5C5B34D3-F4CF-4FB7-BBD8-768759115021}"/>
          </ac:spMkLst>
        </pc:spChg>
        <pc:picChg chg="add mod">
          <ac:chgData name="john g" userId="cdfb29738c0fd29c" providerId="LiveId" clId="{3FABC434-C746-4613-B910-52601314EA0E}" dt="2021-06-29T21:31:56.515" v="297" actId="1076"/>
          <ac:picMkLst>
            <pc:docMk/>
            <pc:sldMk cId="2354408527" sldId="275"/>
            <ac:picMk id="3" creationId="{F5D755BD-E5D3-4204-B784-C85CF428A237}"/>
          </ac:picMkLst>
        </pc:picChg>
      </pc:sldChg>
      <pc:sldChg chg="addSp delSp modSp mod chgLayout">
        <pc:chgData name="john g" userId="cdfb29738c0fd29c" providerId="LiveId" clId="{3FABC434-C746-4613-B910-52601314EA0E}" dt="2021-06-29T21:31:19.795" v="295" actId="1076"/>
        <pc:sldMkLst>
          <pc:docMk/>
          <pc:sldMk cId="2044728395" sldId="276"/>
        </pc:sldMkLst>
        <pc:spChg chg="mod ord">
          <ac:chgData name="john g" userId="cdfb29738c0fd29c" providerId="LiveId" clId="{3FABC434-C746-4613-B910-52601314EA0E}" dt="2021-06-29T21:30:20.912" v="279" actId="1076"/>
          <ac:spMkLst>
            <pc:docMk/>
            <pc:sldMk cId="2044728395" sldId="276"/>
            <ac:spMk id="2" creationId="{3398D946-E225-4EA1-96B6-0E8A190D316E}"/>
          </ac:spMkLst>
        </pc:spChg>
        <pc:spChg chg="mod ord">
          <ac:chgData name="john g" userId="cdfb29738c0fd29c" providerId="LiveId" clId="{3FABC434-C746-4613-B910-52601314EA0E}" dt="2021-06-29T21:30:24.879" v="280" actId="1076"/>
          <ac:spMkLst>
            <pc:docMk/>
            <pc:sldMk cId="2044728395" sldId="276"/>
            <ac:spMk id="3" creationId="{C668A690-E88C-4D26-BEA0-F1F9A3B980A2}"/>
          </ac:spMkLst>
        </pc:spChg>
        <pc:spChg chg="mod">
          <ac:chgData name="john g" userId="cdfb29738c0fd29c" providerId="LiveId" clId="{3FABC434-C746-4613-B910-52601314EA0E}" dt="2021-06-29T21:30:30.528" v="281" actId="1076"/>
          <ac:spMkLst>
            <pc:docMk/>
            <pc:sldMk cId="2044728395" sldId="276"/>
            <ac:spMk id="4" creationId="{722423EE-391F-41F5-AEEB-75E692A4A349}"/>
          </ac:spMkLst>
        </pc:spChg>
        <pc:picChg chg="mod">
          <ac:chgData name="john g" userId="cdfb29738c0fd29c" providerId="LiveId" clId="{3FABC434-C746-4613-B910-52601314EA0E}" dt="2021-06-29T21:30:34.268" v="282" actId="1076"/>
          <ac:picMkLst>
            <pc:docMk/>
            <pc:sldMk cId="2044728395" sldId="276"/>
            <ac:picMk id="5" creationId="{87D4B250-7821-4AA9-A835-55435C550706}"/>
          </ac:picMkLst>
        </pc:picChg>
        <pc:picChg chg="mod">
          <ac:chgData name="john g" userId="cdfb29738c0fd29c" providerId="LiveId" clId="{3FABC434-C746-4613-B910-52601314EA0E}" dt="2021-06-29T21:30:44.236" v="285" actId="1076"/>
          <ac:picMkLst>
            <pc:docMk/>
            <pc:sldMk cId="2044728395" sldId="276"/>
            <ac:picMk id="6" creationId="{051EF8A7-CD15-4569-98D6-A92CD6A8C115}"/>
          </ac:picMkLst>
        </pc:picChg>
        <pc:picChg chg="mod">
          <ac:chgData name="john g" userId="cdfb29738c0fd29c" providerId="LiveId" clId="{3FABC434-C746-4613-B910-52601314EA0E}" dt="2021-06-29T21:30:46.688" v="286" actId="1076"/>
          <ac:picMkLst>
            <pc:docMk/>
            <pc:sldMk cId="2044728395" sldId="276"/>
            <ac:picMk id="7" creationId="{A0D01346-2C7B-4908-A49D-DDA641026A6E}"/>
          </ac:picMkLst>
        </pc:picChg>
        <pc:picChg chg="mod">
          <ac:chgData name="john g" userId="cdfb29738c0fd29c" providerId="LiveId" clId="{3FABC434-C746-4613-B910-52601314EA0E}" dt="2021-06-29T21:30:41.672" v="284" actId="1076"/>
          <ac:picMkLst>
            <pc:docMk/>
            <pc:sldMk cId="2044728395" sldId="276"/>
            <ac:picMk id="8" creationId="{A51DCADB-8AED-4F2C-B299-EDBE626260DE}"/>
          </ac:picMkLst>
        </pc:picChg>
        <pc:picChg chg="mod">
          <ac:chgData name="john g" userId="cdfb29738c0fd29c" providerId="LiveId" clId="{3FABC434-C746-4613-B910-52601314EA0E}" dt="2021-06-29T21:30:39.335" v="283" actId="1076"/>
          <ac:picMkLst>
            <pc:docMk/>
            <pc:sldMk cId="2044728395" sldId="276"/>
            <ac:picMk id="9" creationId="{97C16A9B-77A0-4C47-84D3-89DD89E5509F}"/>
          </ac:picMkLst>
        </pc:picChg>
        <pc:picChg chg="add mod">
          <ac:chgData name="john g" userId="cdfb29738c0fd29c" providerId="LiveId" clId="{3FABC434-C746-4613-B910-52601314EA0E}" dt="2021-06-29T21:31:11.871" v="294" actId="1076"/>
          <ac:picMkLst>
            <pc:docMk/>
            <pc:sldMk cId="2044728395" sldId="276"/>
            <ac:picMk id="11" creationId="{42F5B2C2-F57C-43B8-B3F2-8B5B0F92866F}"/>
          </ac:picMkLst>
        </pc:picChg>
        <pc:picChg chg="add del mod">
          <ac:chgData name="john g" userId="cdfb29738c0fd29c" providerId="LiveId" clId="{3FABC434-C746-4613-B910-52601314EA0E}" dt="2021-06-29T21:29:44.539" v="269" actId="21"/>
          <ac:picMkLst>
            <pc:docMk/>
            <pc:sldMk cId="2044728395" sldId="276"/>
            <ac:picMk id="13" creationId="{FC47E61D-5CC3-4D8E-91FF-C1C6390C3C8C}"/>
          </ac:picMkLst>
        </pc:picChg>
        <pc:picChg chg="add mod">
          <ac:chgData name="john g" userId="cdfb29738c0fd29c" providerId="LiveId" clId="{3FABC434-C746-4613-B910-52601314EA0E}" dt="2021-06-29T21:31:19.795" v="295" actId="1076"/>
          <ac:picMkLst>
            <pc:docMk/>
            <pc:sldMk cId="2044728395" sldId="276"/>
            <ac:picMk id="15" creationId="{10E9D165-0AEA-466F-AA46-57DF7D4A0F9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5:47:25.4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PROSPECTIVE ON COVID 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592-66FB-43F5-AE88-C5AB193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John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D201-9DC4-4C55-B82E-B4DCFF0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9753600" cy="838201"/>
          </a:xfrm>
        </p:spPr>
        <p:txBody>
          <a:bodyPr/>
          <a:lstStyle/>
          <a:p>
            <a:pPr algn="ctr"/>
            <a:r>
              <a:rPr lang="en-US" b="1" u="sng" dirty="0"/>
              <a:t>CSS CODE 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991D6D09-A29D-4539-8BEE-931417D0AB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32" y="2730713"/>
            <a:ext cx="2819780" cy="3852648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D949ACC-E186-4736-9293-172F0077B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80" y="3866434"/>
            <a:ext cx="4127175" cy="781766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569F020-B830-41C9-8F98-6DCCF186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38" y="2730712"/>
            <a:ext cx="2909993" cy="3852649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2287E2B-4CE1-40D6-A27D-2DDED1F9A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80" y="2436571"/>
            <a:ext cx="4105479" cy="1325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6EECC4-62B2-4E5C-A6D5-A6C45F369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3" y="2436571"/>
            <a:ext cx="579200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worked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6F9C8-1600-4AE8-ABC6-58DE3293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Synchronization </a:t>
            </a:r>
          </a:p>
          <a:p>
            <a:r>
              <a:rPr lang="en-US" dirty="0"/>
              <a:t>Teamwork 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Website development</a:t>
            </a:r>
          </a:p>
          <a:p>
            <a:r>
              <a:rPr lang="en-US" dirty="0"/>
              <a:t>Cooperation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16BC5-8E72-4033-A655-465C18C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B27B7-B859-4E9E-8FFE-D2CB3E35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41852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92EAF-7639-4F40-B2F9-2E17764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91676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C757A-5C60-4301-AC9B-009E5AED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05847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E810B-9B5B-4E20-B861-FE05C7A6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250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023-41A0-4693-95A2-3DF647E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Editing data</a:t>
            </a:r>
          </a:p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232D1-4E1B-4507-B297-14F1D87E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0A4F-0C89-4816-BF03-56D5F6F2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38539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ED524-ACB5-435C-A695-8B0819C9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510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667B6-2078-435A-B3C4-184F1ECE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167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946-E225-4EA1-96B6-0E8A190D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91" y="6411"/>
            <a:ext cx="9753600" cy="1325562"/>
          </a:xfrm>
        </p:spPr>
        <p:txBody>
          <a:bodyPr/>
          <a:lstStyle/>
          <a:p>
            <a:r>
              <a:rPr lang="en-US" dirty="0"/>
              <a:t>Final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690-E88C-4D26-BEA0-F1F9A3B9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306107"/>
            <a:ext cx="9753600" cy="4343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showed inconclusive evidence that vaccinations attribute to a decline in covid cases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423EE-391F-41F5-AEEB-75E692A4A349}"/>
              </a:ext>
            </a:extLst>
          </p:cNvPr>
          <p:cNvSpPr txBox="1"/>
          <p:nvPr/>
        </p:nvSpPr>
        <p:spPr>
          <a:xfrm>
            <a:off x="836612" y="2264328"/>
            <a:ext cx="4571998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WHATS NEEDED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More Variables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Covid Guidance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B250-7821-4AA9-A835-55435C55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1306107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F8A7-CD15-4569-98D6-A92CD6A8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704693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01346-2C7B-4908-A49D-DDA64102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40094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CADB-8AED-4F2C-B299-EDBE62626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365799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16A9B-77A0-4C47-84D3-89DD89E5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051272"/>
            <a:ext cx="304800" cy="3048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2F5B2C2-F57C-43B8-B3F2-8B5B0F92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53" y="4181403"/>
            <a:ext cx="3906619" cy="267659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0E9D165-0AEA-466F-AA46-57DF7D4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34053"/>
            <a:ext cx="4860958" cy="2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5B34D3-F4CF-4FB7-BBD8-7687591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590800"/>
            <a:ext cx="9753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fin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55BD-E5D3-4204-B784-C85CF428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2671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DID WE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Analysis on COVID 19, vaccinations, and their impacts on: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The U.S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Countries Around the World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2309-50FC-4459-86A0-2CA3DA51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WORLD HEALTH ORGANIZATION (WHO)</a:t>
            </a:r>
          </a:p>
          <a:p>
            <a:r>
              <a:rPr lang="en-US" dirty="0">
                <a:solidFill>
                  <a:schemeClr val="tx2"/>
                </a:solidFill>
              </a:rPr>
              <a:t>Johns Hopkins Coronavirus Resource Center (</a:t>
            </a:r>
            <a:r>
              <a:rPr lang="en-US" sz="1800" dirty="0">
                <a:solidFill>
                  <a:schemeClr val="tx2"/>
                </a:solidFill>
              </a:rPr>
              <a:t>cases, deaths, incidents rate, fatality ratio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The New York Times (</a:t>
            </a:r>
            <a:r>
              <a:rPr lang="en-US" sz="1800" dirty="0">
                <a:solidFill>
                  <a:schemeClr val="tx2"/>
                </a:solidFill>
              </a:rPr>
              <a:t>cases, deaths, etc.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CNN.com (</a:t>
            </a:r>
            <a:r>
              <a:rPr lang="en-US" sz="1800" dirty="0"/>
              <a:t>travel restrictions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124198" cy="1325562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570722" y="1611524"/>
            <a:ext cx="2476690" cy="21984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 </a:t>
            </a: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20A-2918-48C1-94E2-09CFFC94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424" y="1600200"/>
            <a:ext cx="3124198" cy="18288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PANDAS </a:t>
            </a:r>
          </a:p>
          <a:p>
            <a:r>
              <a:rPr lang="en-US" sz="3200" dirty="0">
                <a:solidFill>
                  <a:schemeClr val="tx2"/>
                </a:solidFill>
              </a:rPr>
              <a:t>TABLEAU </a:t>
            </a:r>
          </a:p>
          <a:p>
            <a:r>
              <a:rPr lang="en-US" sz="3200" dirty="0">
                <a:solidFill>
                  <a:schemeClr val="tx2"/>
                </a:solidFill>
              </a:rPr>
              <a:t>JAVASCRIPT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48F0-01E6-4BEA-830C-7176A0781478}"/>
              </a:ext>
            </a:extLst>
          </p:cNvPr>
          <p:cNvSpPr txBox="1"/>
          <p:nvPr/>
        </p:nvSpPr>
        <p:spPr>
          <a:xfrm>
            <a:off x="8456612" y="937419"/>
            <a:ext cx="31241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/>
                </a:solidFill>
              </a:rPr>
              <a:t>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E4-873C-4F87-A5A8-1C59C757E3AA}"/>
              </a:ext>
            </a:extLst>
          </p:cNvPr>
          <p:cNvSpPr txBox="1"/>
          <p:nvPr/>
        </p:nvSpPr>
        <p:spPr>
          <a:xfrm>
            <a:off x="4852968" y="951662"/>
            <a:ext cx="2819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LIBRARIES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BOOSTRAP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PLOTLY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LEAFLET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SKLEARN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NUMPY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04B0C5B3-ADD8-42E8-91CA-B3838EE81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5" y="1976155"/>
            <a:ext cx="4620270" cy="4048690"/>
          </a:xfrm>
        </p:spPr>
      </p:pic>
      <p:pic>
        <p:nvPicPr>
          <p:cNvPr id="8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CDF7A41B-112E-434C-9758-BDA774B20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1963613"/>
            <a:ext cx="4708525" cy="4073774"/>
          </a:xfrm>
        </p:spPr>
      </p:pic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F04-A90C-448E-B125-C2452D2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1C13F70-3244-4C36-BFB8-86DD7061A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9" y="1995207"/>
            <a:ext cx="4277322" cy="40105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95B9-9FA0-44C6-8AB8-DA70BA0A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80" y="1995207"/>
            <a:ext cx="4708734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sunburst chart is an interactive chart that gives a refreshing way to view data from various sources all encompassed in one neat platform.</a:t>
            </a:r>
          </a:p>
        </p:txBody>
      </p:sp>
    </p:spTree>
    <p:extLst>
      <p:ext uri="{BB962C8B-B14F-4D97-AF65-F5344CB8AC3E}">
        <p14:creationId xmlns:p14="http://schemas.microsoft.com/office/powerpoint/2010/main" val="849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F5-8207-4EA6-A940-5DCCD90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Mohammed</a:t>
            </a:r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C5A0BF3E-1BD2-48C8-801F-E7A9D5C4A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8" y="2362201"/>
            <a:ext cx="5505626" cy="2862210"/>
          </a:xfrm>
        </p:spPr>
      </p:pic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C47BFFA6-0284-4BE0-AE31-CCCA84310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4" y="2362201"/>
            <a:ext cx="5717399" cy="2862210"/>
          </a:xfr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15D1B-6556-499D-87E0-1CA8DB6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1: Current coronavirus status in the US.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shown in the map is currently till 26th of this month, except the travel restrictions (22 of May).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map clearly shows that most popular states are the most impacted from COVID.</a:t>
            </a:r>
            <a:r>
              <a:rPr lang="en-US" dirty="0"/>
              <a:t>2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2: This map shows the percentage of  vaccinated people to the total population of the state.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 state has a percentage less than 30%. Most of the states are between 40 to 55%. Which reflects the total US vaccinated population of ~47% (today).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AEC11-3068-4A80-BFDE-8FF62A5A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5" y="37072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89B6D-0A74-4E02-B506-F322EAE6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16599"/>
          </a:xfrm>
        </p:spPr>
        <p:txBody>
          <a:bodyPr/>
          <a:lstStyle/>
          <a:p>
            <a:pPr algn="ctr"/>
            <a:r>
              <a:rPr lang="en-US" dirty="0"/>
              <a:t>Global prospective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8690-BFD3-4948-9D33-9C1B550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295400"/>
            <a:ext cx="1904998" cy="3349046"/>
          </a:xfrm>
        </p:spPr>
        <p:txBody>
          <a:bodyPr>
            <a:normAutofit/>
          </a:bodyPr>
          <a:lstStyle/>
          <a:p>
            <a:r>
              <a:rPr lang="en-US" sz="1800" dirty="0"/>
              <a:t>TABLEAU (</a:t>
            </a:r>
            <a:r>
              <a:rPr lang="en-US" sz="1800" cap="none" dirty="0"/>
              <a:t>dashboards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6ABE9F-CA29-45C0-B1D4-E956CD20C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8412" y="1524000"/>
            <a:ext cx="3911362" cy="3581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CC2FE-492E-4830-8514-E2272B7E6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51212" y="1676400"/>
            <a:ext cx="3911362" cy="3492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C6B85-C923-45D6-A6FB-006F8B42C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3" y="3413771"/>
            <a:ext cx="1905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0C589-EC6C-45CA-B109-6BCA93243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874673"/>
            <a:ext cx="1905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8BB7C-D9F2-4BA6-BECE-9744A1F7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650956"/>
            <a:ext cx="1905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46F2C-8AC0-4BE1-A861-0F22E9A90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6" y="2380375"/>
            <a:ext cx="1905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42786-CB81-4710-82A6-E65462583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97" y="312925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{5B9D3FB3-B06F-4CC1-92B2-A18C366CD69C}tf02804885_win32</Template>
  <TotalTime>3288</TotalTime>
  <Words>281</Words>
  <Application>Microsoft Office PowerPoint</Application>
  <PresentationFormat>Custom</PresentationFormat>
  <Paragraphs>72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Slack-Lato</vt:lpstr>
      <vt:lpstr>South American continent presentation 16x9</vt:lpstr>
      <vt:lpstr>Project-3</vt:lpstr>
      <vt:lpstr>WHAT DID WE LOOK AT</vt:lpstr>
      <vt:lpstr>Data sources </vt:lpstr>
      <vt:lpstr>DATABASES </vt:lpstr>
      <vt:lpstr>Jordan </vt:lpstr>
      <vt:lpstr>Jordan </vt:lpstr>
      <vt:lpstr>Mohammed</vt:lpstr>
      <vt:lpstr>Explanation </vt:lpstr>
      <vt:lpstr>Global prospective</vt:lpstr>
      <vt:lpstr>John </vt:lpstr>
      <vt:lpstr>What worked </vt:lpstr>
      <vt:lpstr>Roadblocks </vt:lpstr>
      <vt:lpstr>Final analysis 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Christopher Turner</dc:creator>
  <cp:lastModifiedBy>john g</cp:lastModifiedBy>
  <cp:revision>13</cp:revision>
  <dcterms:created xsi:type="dcterms:W3CDTF">2021-06-25T00:12:16Z</dcterms:created>
  <dcterms:modified xsi:type="dcterms:W3CDTF">2021-06-29T21:35:05Z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