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70" r:id="rId5"/>
    <p:sldId id="260" r:id="rId6"/>
    <p:sldId id="269" r:id="rId7"/>
    <p:sldId id="276" r:id="rId8"/>
    <p:sldId id="273" r:id="rId9"/>
    <p:sldId id="268" r:id="rId10"/>
    <p:sldId id="277" r:id="rId11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147"/>
    <a:srgbClr val="D9DCE1"/>
    <a:srgbClr val="D2D7E0"/>
    <a:srgbClr val="F5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FCF4D-B222-4BDE-9F21-361A6D2DD5DC}" type="datetimeFigureOut">
              <a:rPr lang="en-GB" smtClean="0"/>
              <a:pPr/>
              <a:t>04/12/2011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6163"/>
            <a:ext cx="5680075" cy="4600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AB909-6E45-45BB-A68B-B7C0D89A88D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11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8208912" cy="71095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29600" cy="72494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2856"/>
            <a:ext cx="4038600" cy="39933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2856"/>
            <a:ext cx="4038600" cy="39933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12/6/2011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rgbClr val="0101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rgbClr val="0101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12/6/2011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>
            <a:lvl1pPr>
              <a:defRPr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12/6/2011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12/6/2011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3008313" cy="1067718"/>
          </a:xfrm>
        </p:spPr>
        <p:txBody>
          <a:bodyPr anchor="b">
            <a:noAutofit/>
          </a:bodyPr>
          <a:lstStyle>
            <a:lvl1pPr algn="l">
              <a:defRPr sz="3600" b="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68760"/>
            <a:ext cx="5111750" cy="48574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48880"/>
            <a:ext cx="3008313" cy="37772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12/6/2011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http://www.dotnetrdf.org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Autofit/>
          </a:bodyPr>
          <a:lstStyle>
            <a:lvl1pPr algn="l">
              <a:defRPr sz="3600" b="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40767"/>
            <a:ext cx="5486400" cy="33868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12/6/2011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12/6/2011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http://www.dotnetrdf.org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8F56-7434-487A-8B29-0C024560A5F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 descr="dotnetrdf_banner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6350000" cy="1905000"/>
          </a:xfrm>
          <a:prstGeom prst="rect">
            <a:avLst/>
          </a:prstGeom>
        </p:spPr>
      </p:pic>
      <p:pic>
        <p:nvPicPr>
          <p:cNvPr id="8" name="Picture 7" descr="dotnetrdf_bg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86512" y="0"/>
            <a:ext cx="2857488" cy="190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rvesse@dotnetrdf.or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ibrdf.org/raptor/rapper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tnetrdf.org/content.asp?pageID=rdfEdito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openjena.org/wiki/Fusek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tnetrdf.org/content.asp?pageID=Store%20Manag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rvesse@dotnetrdf.or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Everyday Tools for the Semantic Web Developer</a:t>
            </a: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Rob </a:t>
            </a:r>
            <a:r>
              <a:rPr lang="en-GB" dirty="0" err="1" smtClean="0"/>
              <a:t>Vesse</a:t>
            </a:r>
            <a:endParaRPr lang="en-GB" dirty="0" smtClean="0"/>
          </a:p>
          <a:p>
            <a:r>
              <a:rPr lang="en-GB" dirty="0" smtClean="0">
                <a:hlinkClick r:id="rId2"/>
              </a:rPr>
              <a:t>rvesse@dotnetrdf.org</a:t>
            </a:r>
            <a:endParaRPr lang="en-GB" dirty="0" smtClean="0"/>
          </a:p>
          <a:p>
            <a:r>
              <a:rPr lang="en-GB" dirty="0" smtClean="0"/>
              <a:t>Cray </a:t>
            </a:r>
            <a:r>
              <a:rPr lang="en-GB" dirty="0" err="1" smtClean="0"/>
              <a:t>Inc</a:t>
            </a:r>
            <a:endParaRPr lang="en-GB" dirty="0"/>
          </a:p>
        </p:txBody>
      </p:sp>
      <p:pic>
        <p:nvPicPr>
          <p:cNvPr id="6" name="Picture 5" descr="dotnetrdf_bann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350000" cy="1905000"/>
          </a:xfrm>
          <a:prstGeom prst="rect">
            <a:avLst/>
          </a:prstGeom>
        </p:spPr>
      </p:pic>
      <p:pic>
        <p:nvPicPr>
          <p:cNvPr id="7" name="Picture 6" descr="dotnetrdf_b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86512" y="0"/>
            <a:ext cx="2857488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Recommended 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Conversion</a:t>
            </a:r>
          </a:p>
          <a:p>
            <a:pPr lvl="1"/>
            <a:r>
              <a:rPr lang="en-GB" dirty="0" smtClean="0"/>
              <a:t>riot (</a:t>
            </a:r>
            <a:r>
              <a:rPr lang="en-GB" dirty="0"/>
              <a:t>J</a:t>
            </a:r>
            <a:r>
              <a:rPr lang="en-GB" dirty="0" smtClean="0"/>
              <a:t>ena ARQ)</a:t>
            </a:r>
          </a:p>
          <a:p>
            <a:r>
              <a:rPr lang="en-GB" dirty="0" smtClean="0"/>
              <a:t>Query Prototyping</a:t>
            </a:r>
          </a:p>
          <a:p>
            <a:pPr lvl="1"/>
            <a:r>
              <a:rPr lang="en-GB" dirty="0" err="1" smtClean="0"/>
              <a:t>SparqlGUI</a:t>
            </a:r>
            <a:r>
              <a:rPr lang="en-GB" dirty="0" smtClean="0"/>
              <a:t> (</a:t>
            </a:r>
            <a:r>
              <a:rPr lang="en-GB" dirty="0" err="1" smtClean="0"/>
              <a:t>dotNetRDF</a:t>
            </a:r>
            <a:r>
              <a:rPr lang="en-GB" dirty="0" smtClean="0"/>
              <a:t> Toolkit)</a:t>
            </a:r>
          </a:p>
          <a:p>
            <a:r>
              <a:rPr lang="en-GB" dirty="0" smtClean="0"/>
              <a:t>Management</a:t>
            </a:r>
          </a:p>
          <a:p>
            <a:pPr lvl="1"/>
            <a:r>
              <a:rPr lang="en-GB" dirty="0" smtClean="0"/>
              <a:t>Sesame Windows Client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14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Software Engineer at Cray</a:t>
            </a:r>
          </a:p>
          <a:p>
            <a:r>
              <a:rPr lang="en-GB" dirty="0" smtClean="0"/>
              <a:t>Writing </a:t>
            </a:r>
            <a:r>
              <a:rPr lang="en-GB" dirty="0" smtClean="0"/>
              <a:t>up my PhD </a:t>
            </a:r>
            <a:r>
              <a:rPr lang="en-GB" dirty="0" smtClean="0"/>
              <a:t>Thesis in spare time</a:t>
            </a:r>
            <a:endParaRPr lang="en-GB" dirty="0" smtClean="0"/>
          </a:p>
          <a:p>
            <a:pPr lvl="1"/>
            <a:r>
              <a:rPr lang="en-GB" dirty="0" smtClean="0"/>
              <a:t>“Link Integrity for the Semantic Web”</a:t>
            </a:r>
          </a:p>
          <a:p>
            <a:r>
              <a:rPr lang="en-GB" dirty="0" smtClean="0"/>
              <a:t>Run the </a:t>
            </a:r>
            <a:r>
              <a:rPr lang="en-GB" dirty="0" err="1" smtClean="0"/>
              <a:t>dotNetRDF</a:t>
            </a:r>
            <a:r>
              <a:rPr lang="en-GB" dirty="0" smtClean="0"/>
              <a:t> Project</a:t>
            </a:r>
          </a:p>
          <a:p>
            <a:pPr lvl="1"/>
            <a:r>
              <a:rPr lang="en-GB" dirty="0" smtClean="0"/>
              <a:t>Started January 2009</a:t>
            </a:r>
          </a:p>
          <a:p>
            <a:pPr lvl="1"/>
            <a:r>
              <a:rPr lang="en-GB" dirty="0" smtClean="0"/>
              <a:t>Latest</a:t>
            </a:r>
            <a:r>
              <a:rPr lang="en-GB" dirty="0" smtClean="0"/>
              <a:t> Releases</a:t>
            </a:r>
            <a:endParaRPr lang="en-GB" dirty="0" smtClean="0"/>
          </a:p>
          <a:p>
            <a:pPr lvl="2"/>
            <a:r>
              <a:rPr lang="en-GB" dirty="0" smtClean="0"/>
              <a:t>0.5.1 </a:t>
            </a:r>
            <a:r>
              <a:rPr lang="en-GB" dirty="0" smtClean="0"/>
              <a:t>Beta (</a:t>
            </a:r>
            <a:r>
              <a:rPr lang="en-GB" dirty="0" smtClean="0"/>
              <a:t>APIs)</a:t>
            </a:r>
            <a:endParaRPr lang="en-GB" dirty="0" smtClean="0"/>
          </a:p>
          <a:p>
            <a:pPr lvl="2"/>
            <a:r>
              <a:rPr lang="en-GB" dirty="0" smtClean="0"/>
              <a:t>0.4.0 Beta (Toolkit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73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Life as a Semantic Web Developer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Constantly working with different data sources, formats, vocabularies etc.</a:t>
            </a:r>
          </a:p>
          <a:p>
            <a:r>
              <a:rPr lang="en-GB" dirty="0" smtClean="0"/>
              <a:t>Was frustrated by limited tooling around conversion, query </a:t>
            </a:r>
            <a:r>
              <a:rPr lang="en-GB" dirty="0" smtClean="0"/>
              <a:t>prototyping and </a:t>
            </a:r>
            <a:r>
              <a:rPr lang="en-GB" dirty="0" smtClean="0"/>
              <a:t>editing</a:t>
            </a:r>
          </a:p>
          <a:p>
            <a:pPr lvl="1"/>
            <a:r>
              <a:rPr lang="en-GB" dirty="0" smtClean="0"/>
              <a:t>Especially the *nix/Java bias of available tooling</a:t>
            </a:r>
          </a:p>
          <a:p>
            <a:r>
              <a:rPr lang="en-GB" dirty="0" smtClean="0"/>
              <a:t>Seemed pointless to keep writing tiny Java/</a:t>
            </a:r>
            <a:r>
              <a:rPr lang="en-GB" dirty="0" err="1" smtClean="0"/>
              <a:t>.Net</a:t>
            </a:r>
            <a:r>
              <a:rPr lang="en-GB" dirty="0" smtClean="0"/>
              <a:t> programs to do everyday tasks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12/6/2011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http://www.dotnetrdf.org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53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All free to use/open source</a:t>
            </a:r>
          </a:p>
          <a:p>
            <a:pPr lvl="1"/>
            <a:r>
              <a:rPr lang="en-GB" dirty="0" smtClean="0"/>
              <a:t>All of which I’ve used at one stage or another</a:t>
            </a:r>
          </a:p>
          <a:p>
            <a:pPr lvl="1"/>
            <a:r>
              <a:rPr lang="en-GB" dirty="0" smtClean="0"/>
              <a:t>Some of which I use on a daily basis</a:t>
            </a:r>
          </a:p>
          <a:p>
            <a:r>
              <a:rPr lang="en-GB" dirty="0" smtClean="0"/>
              <a:t>Demos</a:t>
            </a:r>
          </a:p>
          <a:p>
            <a:pPr lvl="1"/>
            <a:r>
              <a:rPr lang="en-GB" dirty="0" smtClean="0"/>
              <a:t>Going to demo my favourite tool in each category</a:t>
            </a:r>
          </a:p>
          <a:p>
            <a:pPr lvl="1"/>
            <a:r>
              <a:rPr lang="en-GB" dirty="0" smtClean="0"/>
              <a:t>Slides have links to other useful tools and will be available on </a:t>
            </a:r>
            <a:r>
              <a:rPr lang="en-GB" dirty="0" err="1" smtClean="0"/>
              <a:t>SlideShare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72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Conversion - rapper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Part of the Redland family of tooling by Dave Beckett</a:t>
            </a:r>
          </a:p>
          <a:p>
            <a:pPr lvl="1"/>
            <a:r>
              <a:rPr lang="en-GB" dirty="0" smtClean="0">
                <a:hlinkClick r:id="rId2"/>
              </a:rPr>
              <a:t>http://librdf.org/raptor/rapper.html</a:t>
            </a:r>
            <a:endParaRPr lang="en-GB" dirty="0" smtClean="0"/>
          </a:p>
          <a:p>
            <a:r>
              <a:rPr lang="en-GB" dirty="0" smtClean="0"/>
              <a:t>*nix based – needs </a:t>
            </a:r>
            <a:r>
              <a:rPr lang="en-GB" dirty="0" err="1" smtClean="0"/>
              <a:t>cygwin</a:t>
            </a:r>
            <a:r>
              <a:rPr lang="en-GB" dirty="0" smtClean="0"/>
              <a:t> on Windows</a:t>
            </a:r>
          </a:p>
          <a:p>
            <a:r>
              <a:rPr lang="en-GB" dirty="0" smtClean="0"/>
              <a:t>Example Usage:</a:t>
            </a:r>
          </a:p>
          <a:p>
            <a:pPr lvl="1"/>
            <a:r>
              <a:rPr lang="en-GB" dirty="0" smtClean="0"/>
              <a:t>rapper –g –o turtle </a:t>
            </a:r>
            <a:r>
              <a:rPr lang="en-GB" dirty="0" err="1" smtClean="0"/>
              <a:t>input.rdf</a:t>
            </a:r>
            <a:r>
              <a:rPr lang="en-GB" dirty="0" smtClean="0"/>
              <a:t> &gt; </a:t>
            </a:r>
            <a:r>
              <a:rPr lang="en-GB" dirty="0" err="1" smtClean="0"/>
              <a:t>output.ttl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52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Editing - </a:t>
            </a:r>
            <a:r>
              <a:rPr lang="en-GB" dirty="0" err="1" smtClean="0"/>
              <a:t>rdfEditor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Part of the </a:t>
            </a:r>
            <a:r>
              <a:rPr lang="en-GB" dirty="0" err="1" smtClean="0"/>
              <a:t>dotNetRDF</a:t>
            </a:r>
            <a:r>
              <a:rPr lang="en-GB" dirty="0" smtClean="0"/>
              <a:t> Toolkit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www.dotnetrdf.org/content.asp?pageID=rdfEditor</a:t>
            </a:r>
            <a:endParaRPr lang="en-GB" dirty="0" smtClean="0"/>
          </a:p>
          <a:p>
            <a:r>
              <a:rPr lang="en-GB" dirty="0" smtClean="0"/>
              <a:t>Windows only – Mono does not support the required APIs </a:t>
            </a:r>
            <a:r>
              <a:rPr lang="en-GB" dirty="0" smtClean="0"/>
              <a:t>unfortunately</a:t>
            </a:r>
            <a:endParaRPr lang="en-GB" dirty="0" smtClean="0"/>
          </a:p>
          <a:p>
            <a:r>
              <a:rPr lang="en-GB" dirty="0" smtClean="0"/>
              <a:t>Notepad replacement for RDF </a:t>
            </a:r>
            <a:r>
              <a:rPr lang="en-GB" dirty="0" smtClean="0"/>
              <a:t>editing </a:t>
            </a:r>
            <a:r>
              <a:rPr lang="en-GB" dirty="0" smtClean="0"/>
              <a:t>with syntax highlighting, auto-complete and validation capabilities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0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Prototyping - </a:t>
            </a:r>
            <a:r>
              <a:rPr lang="en-GB" dirty="0" err="1" smtClean="0"/>
              <a:t>Fuseki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Part of the family of Jena Tooling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openjena.org/wiki/Fuseki</a:t>
            </a:r>
            <a:endParaRPr lang="en-GB" dirty="0" smtClean="0"/>
          </a:p>
          <a:p>
            <a:r>
              <a:rPr lang="en-GB" dirty="0" smtClean="0"/>
              <a:t>Provides a HTTP server for SPARQL Query and Update runnable from the command line</a:t>
            </a:r>
          </a:p>
          <a:p>
            <a:r>
              <a:rPr lang="en-GB" dirty="0" smtClean="0"/>
              <a:t>Can use persistent TDB storage (Jena’s native triple store)</a:t>
            </a:r>
          </a:p>
          <a:p>
            <a:r>
              <a:rPr lang="en-GB" dirty="0" smtClean="0"/>
              <a:t>Example Usage:</a:t>
            </a:r>
          </a:p>
          <a:p>
            <a:pPr lvl="1"/>
            <a:r>
              <a:rPr lang="en-GB" dirty="0" smtClean="0"/>
              <a:t>java –jar fuseki-sys.jar --update --</a:t>
            </a:r>
            <a:r>
              <a:rPr lang="en-GB" dirty="0" err="1" smtClean="0"/>
              <a:t>loc</a:t>
            </a:r>
            <a:r>
              <a:rPr lang="en-GB" dirty="0" smtClean="0"/>
              <a:t>=DB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12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Management - </a:t>
            </a:r>
            <a:r>
              <a:rPr lang="en-GB" dirty="0" smtClean="0"/>
              <a:t>Store </a:t>
            </a:r>
            <a:r>
              <a:rPr lang="en-GB" dirty="0" smtClean="0"/>
              <a:t>Manager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Part of the </a:t>
            </a:r>
            <a:r>
              <a:rPr lang="en-GB" dirty="0" err="1" smtClean="0"/>
              <a:t>dotNetRDF</a:t>
            </a:r>
            <a:r>
              <a:rPr lang="en-GB" dirty="0" smtClean="0"/>
              <a:t> Toolkit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www.dotnetrdf.org/content.asp?pageID=Store%20Manager</a:t>
            </a:r>
            <a:endParaRPr lang="en-GB" dirty="0" smtClean="0"/>
          </a:p>
          <a:p>
            <a:r>
              <a:rPr lang="en-GB" dirty="0" err="1" smtClean="0"/>
              <a:t>.Net</a:t>
            </a:r>
            <a:r>
              <a:rPr lang="en-GB" dirty="0" smtClean="0"/>
              <a:t> Based – needs Mono on *nix</a:t>
            </a:r>
          </a:p>
          <a:p>
            <a:r>
              <a:rPr lang="en-GB" dirty="0" smtClean="0"/>
              <a:t>GUI for working with a variety of Triple Stores through a standard interface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4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rvesse@dotnetrdf.org</a:t>
            </a:r>
            <a:endParaRPr lang="en-GB" dirty="0" smtClean="0"/>
          </a:p>
          <a:p>
            <a:r>
              <a:rPr lang="en-GB" dirty="0" smtClean="0"/>
              <a:t>Twitter: @</a:t>
            </a:r>
            <a:r>
              <a:rPr lang="en-GB" dirty="0" err="1" smtClean="0"/>
              <a:t>RobVesse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7983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ondon SemWeb Meetup Talk Sept 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London SemWeb Meetup Talk Sept 2011</Template>
  <TotalTime>12</TotalTime>
  <Words>377</Words>
  <Application>Microsoft Office PowerPoint</Application>
  <PresentationFormat>On-screen Show (4:3)</PresentationFormat>
  <Paragraphs>82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London SemWeb Meetup Talk Sept 2011</vt:lpstr>
      <vt:lpstr>Everyday Tools for the Semantic Web Developer</vt:lpstr>
      <vt:lpstr>About Me</vt:lpstr>
      <vt:lpstr>My Life as a Semantic Web Developer</vt:lpstr>
      <vt:lpstr>Tools</vt:lpstr>
      <vt:lpstr>Data Conversion - rapper</vt:lpstr>
      <vt:lpstr>Editing - rdfEditor</vt:lpstr>
      <vt:lpstr>Query Prototyping - Fuseki</vt:lpstr>
      <vt:lpstr>Management - Store Manager</vt:lpstr>
      <vt:lpstr>Questions?</vt:lpstr>
      <vt:lpstr>Other Recommended Tools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Everyday Tools for the Semantic Web Developer</dc:title>
  <dc:creator>Rob Vesse</dc:creator>
  <cp:lastModifiedBy>Rob Vesse</cp:lastModifiedBy>
  <cp:revision>10</cp:revision>
  <dcterms:created xsi:type="dcterms:W3CDTF">2011-12-04T21:45:22Z</dcterms:created>
  <dcterms:modified xsi:type="dcterms:W3CDTF">2011-12-04T21:58:01Z</dcterms:modified>
</cp:coreProperties>
</file>