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6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3" r:id="rId45"/>
    <p:sldId id="302" r:id="rId46"/>
    <p:sldId id="304" r:id="rId4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05/07/2011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pPr/>
              <a:t>7/5/2011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improved SPARQL performance without need to load entire dataset into memory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9834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536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55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improvements will be made to syntax validation</a:t>
            </a:r>
          </a:p>
          <a:p>
            <a:r>
              <a:rPr lang="en-GB" dirty="0" smtClean="0"/>
              <a:t>Time permitting there will be some internal API refactoring to permit planned changes in future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203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also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338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Store 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31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 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446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other libraries</a:t>
            </a:r>
          </a:p>
          <a:p>
            <a:r>
              <a:rPr lang="en-GB" dirty="0" smtClean="0"/>
              <a:t>This will help to stop dependency bloat as new features are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3745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9701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7811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817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just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773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975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Future Releases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591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2877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7694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12609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5871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  <a:endParaRPr lang="en-GB" dirty="0" smtClean="0"/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</a:t>
            </a:r>
            <a:r>
              <a:rPr lang="en-GB" dirty="0" smtClean="0"/>
              <a:t>systems</a:t>
            </a:r>
          </a:p>
          <a:p>
            <a:pPr lvl="2"/>
            <a:r>
              <a:rPr lang="en-GB" dirty="0" smtClean="0"/>
              <a:t>As </a:t>
            </a:r>
            <a:r>
              <a:rPr lang="en-GB" dirty="0" smtClean="0"/>
              <a:t>it is WPF based it does not run under Mono which limits it to Windows </a:t>
            </a:r>
            <a:r>
              <a:rPr lang="en-GB" smtClean="0"/>
              <a:t>only currently</a:t>
            </a:r>
            <a:endParaRPr lang="en-GB" dirty="0" smtClean="0"/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208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864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4147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55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131</TotalTime>
  <Words>1957</Words>
  <Application>Microsoft Office PowerPoint</Application>
  <PresentationFormat>On-screen Show (4:3)</PresentationFormat>
  <Paragraphs>338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Upcoming Features - Toolkit</vt:lpstr>
      <vt:lpstr>Upcoming Features - Toolkit</vt:lpstr>
      <vt:lpstr>Slide 25</vt:lpstr>
      <vt:lpstr>rdfEditor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</vt:lpstr>
      <vt:lpstr>General Roadmap</vt:lpstr>
      <vt:lpstr>Plans</vt:lpstr>
      <vt:lpstr>Community Driven Planning</vt:lpstr>
      <vt:lpstr>Our Suggestions (1 of 2)</vt:lpstr>
      <vt:lpstr>Our Suggestions (2 of 2)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Windows User</cp:lastModifiedBy>
  <cp:revision>33</cp:revision>
  <dcterms:created xsi:type="dcterms:W3CDTF">2011-07-04T10:17:24Z</dcterms:created>
  <dcterms:modified xsi:type="dcterms:W3CDTF">2011-07-05T13:45:52Z</dcterms:modified>
</cp:coreProperties>
</file>