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307" r:id="rId24"/>
    <p:sldId id="276" r:id="rId25"/>
    <p:sldId id="279" r:id="rId26"/>
    <p:sldId id="280" r:id="rId27"/>
    <p:sldId id="281" r:id="rId28"/>
    <p:sldId id="282" r:id="rId29"/>
    <p:sldId id="283" r:id="rId30"/>
    <p:sldId id="287" r:id="rId31"/>
    <p:sldId id="288" r:id="rId32"/>
    <p:sldId id="289" r:id="rId33"/>
    <p:sldId id="29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8" r:id="rId45"/>
    <p:sldId id="309" r:id="rId46"/>
    <p:sldId id="301" r:id="rId47"/>
    <p:sldId id="303" r:id="rId48"/>
    <p:sldId id="302" r:id="rId49"/>
    <p:sldId id="304" r:id="rId5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20/07/2011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7/20/2011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reasonable SPARQL performance with much lower memory requirements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(and memory usage)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support for </a:t>
            </a:r>
            <a:r>
              <a:rPr lang="en-GB" dirty="0" err="1" smtClean="0"/>
              <a:t>.Net</a:t>
            </a:r>
            <a:r>
              <a:rPr lang="en-GB" dirty="0" smtClean="0"/>
              <a:t> serialization</a:t>
            </a:r>
          </a:p>
          <a:p>
            <a:pPr lvl="1"/>
            <a:r>
              <a:rPr lang="en-GB" dirty="0" smtClean="0"/>
              <a:t>Core interfaces and classes (</a:t>
            </a:r>
            <a:r>
              <a:rPr lang="en-GB" dirty="0" err="1" smtClean="0"/>
              <a:t>INode</a:t>
            </a:r>
            <a:r>
              <a:rPr lang="en-GB" dirty="0" smtClean="0"/>
              <a:t>, Triple, </a:t>
            </a:r>
            <a:r>
              <a:rPr lang="en-GB" dirty="0" err="1" smtClean="0"/>
              <a:t>IGraph</a:t>
            </a:r>
            <a:r>
              <a:rPr lang="en-GB" dirty="0" smtClean="0"/>
              <a:t>, </a:t>
            </a:r>
            <a:r>
              <a:rPr lang="en-GB" dirty="0" err="1" smtClean="0"/>
              <a:t>SparqlResult</a:t>
            </a:r>
            <a:r>
              <a:rPr lang="en-GB" dirty="0" smtClean="0"/>
              <a:t>, </a:t>
            </a:r>
            <a:r>
              <a:rPr lang="en-GB" dirty="0" err="1" smtClean="0"/>
              <a:t>SparqlResultSet</a:t>
            </a:r>
            <a:r>
              <a:rPr lang="en-GB" dirty="0" smtClean="0"/>
              <a:t>) will implement </a:t>
            </a:r>
            <a:r>
              <a:rPr lang="en-GB" dirty="0" err="1" smtClean="0"/>
              <a:t>ISerializable</a:t>
            </a:r>
            <a:r>
              <a:rPr lang="en-GB" dirty="0" smtClean="0"/>
              <a:t> and </a:t>
            </a:r>
            <a:r>
              <a:rPr lang="en-GB" dirty="0" err="1" smtClean="0"/>
              <a:t>IXmlSerializable</a:t>
            </a:r>
            <a:endParaRPr lang="en-GB" dirty="0"/>
          </a:p>
          <a:p>
            <a:pPr lvl="1"/>
            <a:r>
              <a:rPr lang="en-GB" dirty="0" smtClean="0"/>
              <a:t>All relevant implementations marked [</a:t>
            </a:r>
            <a:r>
              <a:rPr lang="en-GB" dirty="0" err="1" smtClean="0"/>
              <a:t>Serializable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8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834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53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5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Speed improvements will be made to syntax </a:t>
            </a:r>
            <a:r>
              <a:rPr lang="en-GB" dirty="0" smtClean="0"/>
              <a:t>validation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20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338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(MS SQL)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31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88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 going forward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446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dedicated libraries</a:t>
            </a:r>
          </a:p>
          <a:p>
            <a:r>
              <a:rPr lang="en-GB" dirty="0" smtClean="0"/>
              <a:t>This will help to stop dependency bloat as new features are added</a:t>
            </a:r>
          </a:p>
          <a:p>
            <a:r>
              <a:rPr lang="en-GB" dirty="0" smtClean="0"/>
              <a:t>Also improves maintainability of code and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374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970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811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8176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aligned with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7733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9753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Proposed Libraries for Future </a:t>
            </a:r>
            <a:r>
              <a:rPr lang="en-GB" dirty="0" smtClean="0"/>
              <a:t>Releases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SPIN Implementation – dotNetRDF.Spin.dll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591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28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28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7694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</a:t>
            </a:r>
            <a:r>
              <a:rPr lang="en-GB" dirty="0" smtClean="0"/>
              <a:t>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1260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</a:t>
            </a:r>
            <a:r>
              <a:rPr lang="en-GB" dirty="0" smtClean="0"/>
              <a:t>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587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Suggestions (3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r>
              <a:rPr lang="en-GB" dirty="0" smtClean="0"/>
              <a:t> Core – </a:t>
            </a:r>
            <a:r>
              <a:rPr lang="en-GB" dirty="0" err="1" smtClean="0"/>
              <a:t>rdfEditor.Core.dll</a:t>
            </a:r>
            <a:endParaRPr lang="en-GB" dirty="0" smtClean="0"/>
          </a:p>
          <a:p>
            <a:pPr lvl="1"/>
            <a:r>
              <a:rPr lang="en-GB" dirty="0" smtClean="0"/>
              <a:t>Abstraction </a:t>
            </a:r>
            <a:r>
              <a:rPr lang="en-GB" dirty="0" smtClean="0"/>
              <a:t>of much of the core functionality into a separate library </a:t>
            </a:r>
            <a:r>
              <a:rPr lang="en-GB" dirty="0" err="1" smtClean="0"/>
              <a:t>rdfEditor.Core</a:t>
            </a:r>
            <a:endParaRPr lang="en-GB" dirty="0" smtClean="0"/>
          </a:p>
          <a:p>
            <a:pPr lvl="1"/>
            <a:r>
              <a:rPr lang="en-GB" dirty="0" smtClean="0"/>
              <a:t>Alternative GUI implementation </a:t>
            </a:r>
            <a:r>
              <a:rPr lang="en-GB" dirty="0" smtClean="0"/>
              <a:t>of </a:t>
            </a:r>
            <a:r>
              <a:rPr lang="en-GB" dirty="0" err="1" smtClean="0"/>
              <a:t>rdfEditor</a:t>
            </a:r>
            <a:r>
              <a:rPr lang="en-GB" dirty="0" smtClean="0"/>
              <a:t> using this new library</a:t>
            </a:r>
          </a:p>
          <a:p>
            <a:pPr lvl="2"/>
            <a:r>
              <a:rPr lang="en-GB" dirty="0" smtClean="0"/>
              <a:t>Will use a GUI that is works on Mono and non-Windows systems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MonoDevelop’s</a:t>
            </a:r>
            <a:r>
              <a:rPr lang="en-GB" dirty="0" smtClean="0"/>
              <a:t> GTK# based editor</a:t>
            </a:r>
          </a:p>
          <a:p>
            <a:pPr lvl="1"/>
            <a:r>
              <a:rPr lang="en-GB" dirty="0" smtClean="0"/>
              <a:t>Existing WPF version of </a:t>
            </a:r>
            <a:r>
              <a:rPr lang="en-GB" dirty="0" err="1" smtClean="0"/>
              <a:t>rdfEditor</a:t>
            </a:r>
            <a:r>
              <a:rPr lang="en-GB" dirty="0" smtClean="0"/>
              <a:t> will be </a:t>
            </a:r>
            <a:r>
              <a:rPr lang="en-GB" dirty="0" err="1" smtClean="0"/>
              <a:t>refactored</a:t>
            </a:r>
            <a:r>
              <a:rPr lang="en-GB" dirty="0" smtClean="0"/>
              <a:t> to use </a:t>
            </a:r>
            <a:r>
              <a:rPr lang="en-GB" dirty="0" smtClean="0"/>
              <a:t>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(4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rdfEditor.Core</a:t>
            </a:r>
            <a:r>
              <a:rPr lang="en-GB" smtClean="0"/>
              <a:t> will provide </a:t>
            </a:r>
            <a:r>
              <a:rPr lang="en-GB" dirty="0" smtClean="0"/>
              <a:t>the following:</a:t>
            </a:r>
          </a:p>
          <a:p>
            <a:pPr lvl="1"/>
            <a:r>
              <a:rPr lang="en-GB" dirty="0" smtClean="0"/>
              <a:t>Cleaner and reusable shared code based between different GUI frontends</a:t>
            </a:r>
          </a:p>
          <a:p>
            <a:pPr lvl="1"/>
            <a:r>
              <a:rPr lang="en-GB" dirty="0" smtClean="0"/>
              <a:t>Support for multiple document editing</a:t>
            </a:r>
          </a:p>
          <a:p>
            <a:pPr lvl="1"/>
            <a:r>
              <a:rPr lang="en-GB" dirty="0" smtClean="0"/>
              <a:t>Improved support for conversion between formats</a:t>
            </a:r>
          </a:p>
          <a:p>
            <a:pPr lvl="1"/>
            <a:r>
              <a:rPr lang="en-GB" dirty="0" smtClean="0"/>
              <a:t>Extensible </a:t>
            </a:r>
            <a:r>
              <a:rPr lang="en-GB" dirty="0" err="1" smtClean="0"/>
              <a:t>plugin</a:t>
            </a:r>
            <a:r>
              <a:rPr lang="en-GB" dirty="0" smtClean="0"/>
              <a:t>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</a:t>
            </a:r>
          </a:p>
          <a:p>
            <a:pPr lvl="2"/>
            <a:r>
              <a:rPr lang="en-GB" dirty="0" smtClean="0"/>
              <a:t>As it is WPF based it does not run under Mono which limits it to Windows only currently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2085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864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4147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256</TotalTime>
  <Words>2115</Words>
  <Application>Microsoft Office PowerPoint</Application>
  <PresentationFormat>On-screen Show (4:3)</PresentationFormat>
  <Paragraphs>364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.Net Serialization Support</vt:lpstr>
      <vt:lpstr>Upcoming Features - Toolkit</vt:lpstr>
      <vt:lpstr>Upcoming Features - Toolkit</vt:lpstr>
      <vt:lpstr>Slide 26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 (1 of 2)</vt:lpstr>
      <vt:lpstr>General Roadmap</vt:lpstr>
      <vt:lpstr>Plans</vt:lpstr>
      <vt:lpstr>Community Driven Planning</vt:lpstr>
      <vt:lpstr>Our Suggestions (1 of 4)</vt:lpstr>
      <vt:lpstr>Our Suggestions (2 of 4)</vt:lpstr>
      <vt:lpstr>Our Suggestions (3 of 4)</vt:lpstr>
      <vt:lpstr>Our Suggestions (4 of 4)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Windows User</cp:lastModifiedBy>
  <cp:revision>39</cp:revision>
  <dcterms:created xsi:type="dcterms:W3CDTF">2011-07-04T10:17:24Z</dcterms:created>
  <dcterms:modified xsi:type="dcterms:W3CDTF">2011-07-20T13:03:50Z</dcterms:modified>
</cp:coreProperties>
</file>