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05/05/2011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9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df.org/" TargetMode="External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otnetrdf-support@lists.sf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Semantic Web/RDF Library for </a:t>
            </a:r>
            <a:r>
              <a:rPr lang="en-GB" dirty="0" err="1" smtClean="0"/>
              <a:t>.Net</a:t>
            </a:r>
            <a:r>
              <a:rPr lang="en-GB" dirty="0" smtClean="0"/>
              <a:t> Developers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/>
              <a:t>ECS, University of Southampton</a:t>
            </a:r>
          </a:p>
          <a:p>
            <a:r>
              <a:rPr lang="en-GB" dirty="0" smtClean="0"/>
              <a:t>rvesse@dotnetrdf.org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63588" y="3356992"/>
            <a:ext cx="7416824" cy="21602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Via Email: </a:t>
            </a:r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Twitter: @</a:t>
            </a:r>
            <a:r>
              <a:rPr lang="en-GB" dirty="0" err="1" smtClean="0"/>
              <a:t>RobVesse</a:t>
            </a:r>
            <a:endParaRPr lang="en-GB" dirty="0" smtClean="0"/>
          </a:p>
          <a:p>
            <a:r>
              <a:rPr lang="en-GB" dirty="0" smtClean="0"/>
              <a:t>Via Website: </a:t>
            </a:r>
            <a:r>
              <a:rPr lang="en-GB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www.dotnetrdf.org</a:t>
            </a:r>
            <a:endParaRPr lang="en-GB" dirty="0" smtClean="0"/>
          </a:p>
          <a:p>
            <a:r>
              <a:rPr lang="en-GB" dirty="0" smtClean="0"/>
              <a:t>Via Mailing List: </a:t>
            </a:r>
            <a:r>
              <a:rPr lang="en-GB" dirty="0" smtClean="0">
                <a:hlinkClick r:id="rId4"/>
              </a:rPr>
              <a:t>dotnetrdf-support@lists.sf.net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to be able to code PhD Research projects using </a:t>
            </a:r>
            <a:r>
              <a:rPr lang="en-GB" dirty="0" smtClean="0"/>
              <a:t>a </a:t>
            </a:r>
            <a:r>
              <a:rPr lang="en-GB" dirty="0" err="1" smtClean="0"/>
              <a:t>.Net</a:t>
            </a:r>
            <a:r>
              <a:rPr lang="en-GB" dirty="0" smtClean="0"/>
              <a:t> technology stack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xisting libraries didn’t fit project needs</a:t>
            </a:r>
          </a:p>
          <a:p>
            <a:pPr lvl="1"/>
            <a:r>
              <a:rPr lang="en-GB" dirty="0" smtClean="0"/>
              <a:t>Limited choice of 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smtClean="0"/>
              <a:t>Lack of latest SPARQL Support i.e. 1.1 features</a:t>
            </a:r>
          </a:p>
          <a:p>
            <a:pPr lvl="1"/>
            <a:r>
              <a:rPr lang="en-GB" dirty="0" smtClean="0"/>
              <a:t>Some libraries didn’t really feel like </a:t>
            </a:r>
            <a:r>
              <a:rPr lang="en-GB" dirty="0" err="1" smtClean="0"/>
              <a:t>.Net</a:t>
            </a:r>
            <a:endParaRPr lang="en-GB" dirty="0" smtClean="0"/>
          </a:p>
          <a:p>
            <a:pPr lvl="2"/>
            <a:r>
              <a:rPr lang="en-GB" dirty="0" smtClean="0"/>
              <a:t>i.e. Java style in design, naming conventions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Completely free and open source</a:t>
            </a:r>
          </a:p>
          <a:p>
            <a:pPr lvl="1"/>
            <a:r>
              <a:rPr lang="en-GB" dirty="0" smtClean="0"/>
              <a:t>Triple licensed – pick from GPL, LGPL or MIT depending on your needs</a:t>
            </a:r>
          </a:p>
          <a:p>
            <a:r>
              <a:rPr lang="en-GB" dirty="0" smtClean="0"/>
              <a:t>Written in C# for </a:t>
            </a:r>
            <a:r>
              <a:rPr lang="en-GB" dirty="0" err="1" smtClean="0"/>
              <a:t>.Net</a:t>
            </a:r>
            <a:r>
              <a:rPr lang="en-GB" dirty="0" smtClean="0"/>
              <a:t> 3.5 and higher</a:t>
            </a:r>
          </a:p>
          <a:p>
            <a:r>
              <a:rPr lang="en-GB" dirty="0" smtClean="0"/>
              <a:t>Builds for standard </a:t>
            </a:r>
            <a:r>
              <a:rPr lang="en-GB" dirty="0" err="1" smtClean="0"/>
              <a:t>.Net</a:t>
            </a:r>
            <a:r>
              <a:rPr lang="en-GB" dirty="0" smtClean="0"/>
              <a:t>, Mono, Silverlight</a:t>
            </a:r>
            <a:r>
              <a:rPr lang="en-GB" dirty="0"/>
              <a:t> </a:t>
            </a:r>
            <a:r>
              <a:rPr lang="en-GB" dirty="0" smtClean="0"/>
              <a:t>and Windows Phone 7 (latter two are cut </a:t>
            </a:r>
            <a:r>
              <a:rPr lang="en-GB" dirty="0" smtClean="0"/>
              <a:t>down and community contributed)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Core RDF Model</a:t>
            </a:r>
          </a:p>
          <a:p>
            <a:pPr lvl="1"/>
            <a:r>
              <a:rPr lang="en-GB" dirty="0" smtClean="0"/>
              <a:t>Nodes, Triples, Graphs and Triple Stores </a:t>
            </a:r>
          </a:p>
          <a:p>
            <a:r>
              <a:rPr lang="en-GB" dirty="0" smtClean="0"/>
              <a:t>Extensible at almost every level</a:t>
            </a:r>
          </a:p>
          <a:p>
            <a:pPr lvl="1"/>
            <a:r>
              <a:rPr lang="en-GB" dirty="0" smtClean="0"/>
              <a:t>Plug in your own implementations to the API for everything from Graphs to external Triple Stores</a:t>
            </a:r>
          </a:p>
          <a:p>
            <a:r>
              <a:rPr lang="en-GB" dirty="0" smtClean="0"/>
              <a:t>Uses simple and intuitive </a:t>
            </a:r>
            <a:r>
              <a:rPr lang="en-GB" dirty="0" err="1" smtClean="0"/>
              <a:t>.Net</a:t>
            </a:r>
            <a:r>
              <a:rPr lang="en-GB" dirty="0" smtClean="0"/>
              <a:t> features</a:t>
            </a:r>
          </a:p>
          <a:p>
            <a:pPr lvl="1"/>
            <a:r>
              <a:rPr lang="en-GB" dirty="0" smtClean="0"/>
              <a:t>LINQ to Objects, Properties, </a:t>
            </a:r>
            <a:r>
              <a:rPr lang="en-GB" dirty="0" smtClean="0"/>
              <a:t>Indexers, Extension Methods </a:t>
            </a:r>
            <a:r>
              <a:rPr lang="en-GB" dirty="0" smtClean="0"/>
              <a:t>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smtClean="0"/>
              <a:t>Simple Intuitive Code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//Load a Graph from a File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g.LoadFromFile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example.rdf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//Print all Triples with a Blank Node Subject</a:t>
            </a:r>
            <a:endParaRPr lang="en-GB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formatter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Triple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t in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g.Triples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t.Subject.NodeType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.Blank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t.ToString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Leviathan - A SPARQL 1.1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Capable of performing SPARQL queries in-memory on small amounts of data (&lt;=1m Triples)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upports </a:t>
            </a:r>
            <a:r>
              <a:rPr lang="en-GB" dirty="0" smtClean="0"/>
              <a:t>both Query and Update including powerful features like:</a:t>
            </a:r>
          </a:p>
          <a:p>
            <a:pPr lvl="1"/>
            <a:r>
              <a:rPr lang="en-GB" dirty="0" smtClean="0"/>
              <a:t>Property Paths</a:t>
            </a:r>
          </a:p>
          <a:p>
            <a:pPr lvl="1"/>
            <a:r>
              <a:rPr lang="en-GB" dirty="0" smtClean="0"/>
              <a:t>Federated Query Extensions</a:t>
            </a:r>
          </a:p>
          <a:p>
            <a:pPr lvl="1"/>
            <a:r>
              <a:rPr lang="en-GB" dirty="0" smtClean="0"/>
              <a:t>Update Transactions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Supports a range of </a:t>
            </a:r>
            <a:r>
              <a:rPr lang="en-GB" dirty="0" smtClean="0"/>
              <a:t>well known</a:t>
            </a:r>
            <a:r>
              <a:rPr lang="en-GB" dirty="0" smtClean="0"/>
              <a:t> </a:t>
            </a: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err="1" smtClean="0"/>
              <a:t>AllegroGraph</a:t>
            </a:r>
            <a:r>
              <a:rPr lang="en-GB" dirty="0" smtClean="0"/>
              <a:t>, 4store, </a:t>
            </a:r>
            <a:r>
              <a:rPr lang="en-GB" dirty="0" err="1" smtClean="0"/>
              <a:t>Fuseki</a:t>
            </a:r>
            <a:r>
              <a:rPr lang="en-GB" dirty="0" smtClean="0"/>
              <a:t>, </a:t>
            </a:r>
            <a:r>
              <a:rPr lang="en-GB" dirty="0" err="1" smtClean="0"/>
              <a:t>Joseki</a:t>
            </a:r>
            <a:r>
              <a:rPr lang="en-GB" dirty="0" smtClean="0"/>
              <a:t>, Sesame, </a:t>
            </a:r>
            <a:r>
              <a:rPr lang="en-GB" dirty="0" err="1" smtClean="0"/>
              <a:t>Talis</a:t>
            </a:r>
            <a:r>
              <a:rPr lang="en-GB" dirty="0" smtClean="0"/>
              <a:t>, </a:t>
            </a:r>
            <a:r>
              <a:rPr lang="en-GB" dirty="0" err="1" smtClean="0"/>
              <a:t>Stardog</a:t>
            </a:r>
            <a:r>
              <a:rPr lang="en-GB" dirty="0" smtClean="0"/>
              <a:t> and </a:t>
            </a:r>
            <a:r>
              <a:rPr lang="en-GB" dirty="0" smtClean="0"/>
              <a:t>Virtuoso</a:t>
            </a:r>
          </a:p>
          <a:p>
            <a:pPr lvl="1"/>
            <a:r>
              <a:rPr lang="en-GB" dirty="0" smtClean="0"/>
              <a:t>Plus generic SPARQL store support</a:t>
            </a:r>
            <a:endParaRPr lang="en-GB" dirty="0" smtClean="0"/>
          </a:p>
          <a:p>
            <a:r>
              <a:rPr lang="en-GB" dirty="0" smtClean="0"/>
              <a:t>All accessed by a common interface i.e. easy to switch in and out different storage as needed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also provide a Toolkit of useful command line and GUI tools</a:t>
            </a:r>
          </a:p>
          <a:p>
            <a:pPr lvl="1"/>
            <a:r>
              <a:rPr lang="en-GB" dirty="0" smtClean="0"/>
              <a:t>Includes utilities like conversion and query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rdfEditor</a:t>
            </a:r>
            <a:r>
              <a:rPr lang="en-GB" dirty="0" smtClean="0"/>
              <a:t> our Notepad replacement for RDF and SPARQL editing</a:t>
            </a:r>
          </a:p>
          <a:p>
            <a:r>
              <a:rPr lang="en-GB" dirty="0" smtClean="0"/>
              <a:t>Designed to make it possible to get you started experimenting with RDF and </a:t>
            </a:r>
            <a:r>
              <a:rPr lang="en-GB" dirty="0" smtClean="0"/>
              <a:t>SPARQL on Windows </a:t>
            </a:r>
            <a:r>
              <a:rPr lang="en-GB" dirty="0" smtClean="0"/>
              <a:t>without having to </a:t>
            </a:r>
            <a:r>
              <a:rPr lang="en-GB" dirty="0" smtClean="0"/>
              <a:t>code yourself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Coming </a:t>
            </a:r>
            <a:r>
              <a:rPr lang="en-GB" dirty="0" smtClean="0"/>
              <a:t>Soon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Improvements and optimisations of our SPARQL Engine</a:t>
            </a:r>
          </a:p>
          <a:p>
            <a:r>
              <a:rPr lang="en-GB" dirty="0" smtClean="0"/>
              <a:t>Full </a:t>
            </a:r>
            <a:r>
              <a:rPr lang="en-GB" dirty="0" err="1" smtClean="0"/>
              <a:t>RDFa</a:t>
            </a:r>
            <a:r>
              <a:rPr lang="en-GB" dirty="0" smtClean="0"/>
              <a:t> 1.1 parsing support including </a:t>
            </a:r>
            <a:r>
              <a:rPr lang="en-GB" dirty="0" err="1" smtClean="0"/>
              <a:t>RDFa</a:t>
            </a:r>
            <a:r>
              <a:rPr lang="en-GB" dirty="0" smtClean="0"/>
              <a:t> in SVG, XML etc.</a:t>
            </a:r>
          </a:p>
          <a:p>
            <a:r>
              <a:rPr lang="en-GB" dirty="0" smtClean="0"/>
              <a:t>Full SPIN (SPARQL Inferencing Notation) implementation</a:t>
            </a:r>
          </a:p>
          <a:p>
            <a:endParaRPr lang="en-GB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Refresh of our SQL based storage options</a:t>
            </a:r>
          </a:p>
          <a:p>
            <a:r>
              <a:rPr lang="en-GB" dirty="0" smtClean="0"/>
              <a:t>OWL </a:t>
            </a:r>
            <a:r>
              <a:rPr lang="en-GB" dirty="0" smtClean="0"/>
              <a:t>Support</a:t>
            </a:r>
          </a:p>
          <a:p>
            <a:r>
              <a:rPr lang="en-GB" dirty="0" smtClean="0"/>
              <a:t>SPARQL Extensions</a:t>
            </a:r>
          </a:p>
          <a:p>
            <a:pPr lvl="1"/>
            <a:r>
              <a:rPr lang="en-GB" dirty="0" smtClean="0"/>
              <a:t>Full Text search</a:t>
            </a:r>
          </a:p>
          <a:p>
            <a:pPr lvl="1"/>
            <a:r>
              <a:rPr lang="en-GB" dirty="0" err="1" smtClean="0"/>
              <a:t>GeoSPARQL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159</TotalTime>
  <Words>495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dotNetRDF Slides Template</vt:lpstr>
      <vt:lpstr>A Semantic Web/RDF Library for .Net Developers</vt:lpstr>
      <vt:lpstr>Motivation</vt:lpstr>
      <vt:lpstr>About the Library</vt:lpstr>
      <vt:lpstr>Design Overview</vt:lpstr>
      <vt:lpstr>Simple Intuitive Code</vt:lpstr>
      <vt:lpstr>Leviathan - A SPARQL 1.1 Engine</vt:lpstr>
      <vt:lpstr>3rd Party Triple Store Support</vt:lpstr>
      <vt:lpstr>Tooling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Semantic Web/RDF Library for .Net Developers</dc:title>
  <dc:creator>Rob</dc:creator>
  <cp:lastModifiedBy>Rob</cp:lastModifiedBy>
  <cp:revision>28</cp:revision>
  <cp:lastPrinted>2011-05-05T11:35:29Z</cp:lastPrinted>
  <dcterms:created xsi:type="dcterms:W3CDTF">2011-04-29T11:02:50Z</dcterms:created>
  <dcterms:modified xsi:type="dcterms:W3CDTF">2011-05-05T11:36:37Z</dcterms:modified>
</cp:coreProperties>
</file>