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60" r:id="rId6"/>
    <p:sldId id="269" r:id="rId7"/>
    <p:sldId id="276" r:id="rId8"/>
    <p:sldId id="273" r:id="rId9"/>
    <p:sldId id="268" r:id="rId10"/>
    <p:sldId id="277" r:id="rId1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brdf.org/raptor/rapp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rdfEdi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ena.org/wiki/Fusek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Store%20Manag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Everyday Tools for the Semantic Web Developer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Cray </a:t>
            </a:r>
            <a:r>
              <a:rPr lang="en-GB" dirty="0" err="1" smtClean="0"/>
              <a:t>Inc</a:t>
            </a:r>
            <a:endParaRPr lang="en-GB" dirty="0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Recommended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Conversion</a:t>
            </a:r>
          </a:p>
          <a:p>
            <a:pPr lvl="1"/>
            <a:r>
              <a:rPr lang="en-GB" dirty="0" smtClean="0"/>
              <a:t>riot (</a:t>
            </a:r>
            <a:r>
              <a:rPr lang="en-GB" dirty="0"/>
              <a:t>J</a:t>
            </a:r>
            <a:r>
              <a:rPr lang="en-GB" dirty="0" smtClean="0"/>
              <a:t>ena ARQ)</a:t>
            </a:r>
          </a:p>
          <a:p>
            <a:r>
              <a:rPr lang="en-GB" dirty="0" smtClean="0"/>
              <a:t>Query Prototyping</a:t>
            </a:r>
          </a:p>
          <a:p>
            <a:pPr lvl="1"/>
            <a:r>
              <a:rPr lang="en-GB" dirty="0" err="1" smtClean="0"/>
              <a:t>SparqlGUI</a:t>
            </a:r>
            <a:r>
              <a:rPr lang="en-GB" dirty="0" smtClean="0"/>
              <a:t> (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Twinkle (by Leigh </a:t>
            </a:r>
            <a:r>
              <a:rPr lang="en-GB" dirty="0" err="1" smtClean="0"/>
              <a:t>Dodds</a:t>
            </a:r>
            <a:r>
              <a:rPr lang="en-GB" smtClean="0"/>
              <a:t>)</a:t>
            </a:r>
            <a:endParaRPr lang="en-GB" dirty="0" smtClean="0"/>
          </a:p>
          <a:p>
            <a:r>
              <a:rPr lang="en-GB" dirty="0" smtClean="0"/>
              <a:t>Management</a:t>
            </a:r>
          </a:p>
          <a:p>
            <a:pPr lvl="1"/>
            <a:r>
              <a:rPr lang="en-GB" dirty="0" smtClean="0"/>
              <a:t>Sesame Windows Client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911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Software Engineer at Cray</a:t>
            </a:r>
          </a:p>
          <a:p>
            <a:r>
              <a:rPr lang="en-GB" dirty="0" smtClean="0"/>
              <a:t>Writing up my PhD Thesis in spare time</a:t>
            </a:r>
          </a:p>
          <a:p>
            <a:pPr lvl="1"/>
            <a:r>
              <a:rPr lang="en-GB" dirty="0" smtClean="0"/>
              <a:t>“Link Integrity for the Semantic Web”</a:t>
            </a:r>
          </a:p>
          <a:p>
            <a:r>
              <a:rPr lang="en-GB" dirty="0" smtClean="0"/>
              <a:t>Run the </a:t>
            </a:r>
            <a:r>
              <a:rPr lang="en-GB" dirty="0" err="1" smtClean="0"/>
              <a:t>dotNetRDF</a:t>
            </a:r>
            <a:r>
              <a:rPr lang="en-GB" dirty="0" smtClean="0"/>
              <a:t> Project</a:t>
            </a:r>
          </a:p>
          <a:p>
            <a:pPr lvl="1"/>
            <a:r>
              <a:rPr lang="en-GB" dirty="0" smtClean="0"/>
              <a:t>Started January 2009</a:t>
            </a:r>
          </a:p>
          <a:p>
            <a:pPr lvl="1"/>
            <a:r>
              <a:rPr lang="en-GB" dirty="0" smtClean="0"/>
              <a:t>Latest Releases</a:t>
            </a:r>
          </a:p>
          <a:p>
            <a:pPr lvl="2"/>
            <a:r>
              <a:rPr lang="en-GB" dirty="0" smtClean="0"/>
              <a:t>0.5.1 Beta (APIs)</a:t>
            </a:r>
          </a:p>
          <a:p>
            <a:pPr lvl="2"/>
            <a:r>
              <a:rPr lang="en-GB" dirty="0" smtClean="0"/>
              <a:t>0.4.0 Beta (Toolkit)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40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Life as a Semantic Web Developer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Constantly working with different data sources, formats, vocabularies etc.</a:t>
            </a:r>
          </a:p>
          <a:p>
            <a:r>
              <a:rPr lang="en-GB" dirty="0" smtClean="0"/>
              <a:t>Was frustrated by limited tooling around conversion, query prototyping and editing</a:t>
            </a:r>
          </a:p>
          <a:p>
            <a:pPr lvl="1"/>
            <a:r>
              <a:rPr lang="en-GB" dirty="0" smtClean="0"/>
              <a:t>Especially the *nix/Java bias of available tooling</a:t>
            </a:r>
          </a:p>
          <a:p>
            <a:r>
              <a:rPr lang="en-GB" dirty="0" smtClean="0"/>
              <a:t>Seemed pointless to keep writing tiny Java/</a:t>
            </a:r>
            <a:r>
              <a:rPr lang="en-GB" dirty="0" err="1" smtClean="0"/>
              <a:t>.Net</a:t>
            </a:r>
            <a:r>
              <a:rPr lang="en-GB" dirty="0" smtClean="0"/>
              <a:t> programs to do everyday tasks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55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free to use/open source</a:t>
            </a:r>
          </a:p>
          <a:p>
            <a:pPr lvl="1"/>
            <a:r>
              <a:rPr lang="en-GB" dirty="0" smtClean="0"/>
              <a:t>All of which I’ve used at one stage or another</a:t>
            </a:r>
          </a:p>
          <a:p>
            <a:pPr lvl="1"/>
            <a:r>
              <a:rPr lang="en-GB" dirty="0" smtClean="0"/>
              <a:t>Some of which I use on a daily basis</a:t>
            </a:r>
          </a:p>
          <a:p>
            <a:r>
              <a:rPr lang="en-GB" dirty="0" smtClean="0"/>
              <a:t>Demos</a:t>
            </a:r>
          </a:p>
          <a:p>
            <a:pPr lvl="1"/>
            <a:r>
              <a:rPr lang="en-GB" dirty="0" smtClean="0"/>
              <a:t>Going to demo my favourite tool in each category</a:t>
            </a:r>
          </a:p>
          <a:p>
            <a:pPr lvl="1"/>
            <a:r>
              <a:rPr lang="en-GB" dirty="0" smtClean="0"/>
              <a:t>Slides have links to other useful tools and will be available on </a:t>
            </a:r>
            <a:r>
              <a:rPr lang="en-GB" dirty="0" err="1" smtClean="0"/>
              <a:t>SlideShare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67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Conversion - rapper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Redland family of tooling by Dave Beckett</a:t>
            </a:r>
          </a:p>
          <a:p>
            <a:pPr lvl="1"/>
            <a:r>
              <a:rPr lang="en-GB" dirty="0" smtClean="0">
                <a:hlinkClick r:id="rId2"/>
              </a:rPr>
              <a:t>http://librdf.org/raptor/rapper.html</a:t>
            </a:r>
            <a:endParaRPr lang="en-GB" dirty="0" smtClean="0"/>
          </a:p>
          <a:p>
            <a:r>
              <a:rPr lang="en-GB" dirty="0" smtClean="0"/>
              <a:t>*nix based – needs </a:t>
            </a:r>
            <a:r>
              <a:rPr lang="en-GB" dirty="0" err="1" smtClean="0"/>
              <a:t>cygwin</a:t>
            </a:r>
            <a:r>
              <a:rPr lang="en-GB" dirty="0" smtClean="0"/>
              <a:t> on Windows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rapper –g –o turtle </a:t>
            </a:r>
            <a:r>
              <a:rPr lang="en-GB" dirty="0" err="1" smtClean="0"/>
              <a:t>input.rdf</a:t>
            </a:r>
            <a:r>
              <a:rPr lang="en-GB" dirty="0" smtClean="0"/>
              <a:t> &gt; </a:t>
            </a:r>
            <a:r>
              <a:rPr lang="en-GB" dirty="0" err="1" smtClean="0"/>
              <a:t>output.ttl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64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Editing - </a:t>
            </a:r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www.dotnetrdf.org/content.asp?pageID=rdfEditor</a:t>
            </a:r>
            <a:endParaRPr lang="en-GB" dirty="0" smtClean="0"/>
          </a:p>
          <a:p>
            <a:r>
              <a:rPr lang="en-GB" dirty="0" smtClean="0"/>
              <a:t>Windows only – Mono does not support the required APIs unfortunately</a:t>
            </a:r>
          </a:p>
          <a:p>
            <a:r>
              <a:rPr lang="en-GB" dirty="0" smtClean="0"/>
              <a:t>Notepad replacement for RDF editing with syntax highlighting, auto-complete and validation capabilities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61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Prototyping - </a:t>
            </a:r>
            <a:r>
              <a:rPr lang="en-GB" dirty="0" err="1" smtClean="0"/>
              <a:t>Fuseki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Part of the family of Jena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openjena.org/wiki/Fuseki</a:t>
            </a:r>
            <a:endParaRPr lang="en-GB" dirty="0" smtClean="0"/>
          </a:p>
          <a:p>
            <a:r>
              <a:rPr lang="en-GB" dirty="0" smtClean="0"/>
              <a:t>Provides a HTTP server for SPARQL Query and Update runnable from the command line</a:t>
            </a:r>
          </a:p>
          <a:p>
            <a:r>
              <a:rPr lang="en-GB" dirty="0" smtClean="0"/>
              <a:t>Can use persistent TDB storage (Jena’s native triple store)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java –jar fuseki-sys.jar --update --</a:t>
            </a:r>
            <a:r>
              <a:rPr lang="en-GB" dirty="0" err="1" smtClean="0"/>
              <a:t>loc</a:t>
            </a:r>
            <a:r>
              <a:rPr lang="en-GB" dirty="0" smtClean="0"/>
              <a:t>=DB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491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- Store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www.dotnetrdf.org/content.asp?pageID=Store%20Manager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for working with a variety of Triple Stores through a standard interface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04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Twitter: @</a:t>
            </a:r>
            <a:r>
              <a:rPr lang="en-GB" dirty="0" err="1" smtClean="0"/>
              <a:t>RobVesse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6798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ndon SemWeb Meetup Talk Sept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London SemWeb Meetup Talk Sept 2011</Template>
  <TotalTime>13</TotalTime>
  <Words>383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London SemWeb Meetup Talk Sept 2011</vt:lpstr>
      <vt:lpstr>Everyday Tools for the Semantic Web Developer</vt:lpstr>
      <vt:lpstr>About Me</vt:lpstr>
      <vt:lpstr>My Life as a Semantic Web Developer</vt:lpstr>
      <vt:lpstr>Tools</vt:lpstr>
      <vt:lpstr>Data Conversion - rapper</vt:lpstr>
      <vt:lpstr>Editing - rdfEditor</vt:lpstr>
      <vt:lpstr>Query Prototyping - Fuseki</vt:lpstr>
      <vt:lpstr>Management - Store Manager</vt:lpstr>
      <vt:lpstr>Questions?</vt:lpstr>
      <vt:lpstr>Other Recommended Tools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Tools for the Semantic Web Developer</dc:title>
  <dc:creator>Rob Vesse</dc:creator>
  <cp:lastModifiedBy>Rob Vesse</cp:lastModifiedBy>
  <cp:revision>11</cp:revision>
  <dcterms:created xsi:type="dcterms:W3CDTF">2011-12-04T21:45:22Z</dcterms:created>
  <dcterms:modified xsi:type="dcterms:W3CDTF">2011-12-07T01:02:03Z</dcterms:modified>
</cp:coreProperties>
</file>