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307" r:id="rId24"/>
    <p:sldId id="276" r:id="rId25"/>
    <p:sldId id="279" r:id="rId26"/>
    <p:sldId id="280" r:id="rId27"/>
    <p:sldId id="281" r:id="rId28"/>
    <p:sldId id="282" r:id="rId29"/>
    <p:sldId id="283" r:id="rId30"/>
    <p:sldId id="287" r:id="rId31"/>
    <p:sldId id="288" r:id="rId32"/>
    <p:sldId id="289" r:id="rId33"/>
    <p:sldId id="29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3" r:id="rId46"/>
    <p:sldId id="302" r:id="rId47"/>
    <p:sldId id="304" r:id="rId48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13/07/2011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pPr/>
              <a:t>7/13/2011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</a:t>
            </a:r>
            <a:r>
              <a:rPr lang="en-GB" dirty="0" smtClean="0"/>
              <a:t>reasonable</a:t>
            </a:r>
            <a:r>
              <a:rPr lang="en-GB" dirty="0" smtClean="0"/>
              <a:t> </a:t>
            </a:r>
            <a:r>
              <a:rPr lang="en-GB" dirty="0" smtClean="0"/>
              <a:t>SPARQL performance </a:t>
            </a:r>
            <a:r>
              <a:rPr lang="en-GB" dirty="0" smtClean="0"/>
              <a:t>with much lower memory requirements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</a:t>
            </a:r>
            <a:r>
              <a:rPr lang="en-GB" dirty="0" smtClean="0"/>
              <a:t>performance (and memor</a:t>
            </a:r>
            <a:r>
              <a:rPr lang="en-GB" dirty="0" smtClean="0"/>
              <a:t>y usage)</a:t>
            </a:r>
            <a:r>
              <a:rPr lang="en-GB" dirty="0" smtClean="0"/>
              <a:t> </a:t>
            </a:r>
            <a:r>
              <a:rPr lang="en-GB" dirty="0" smtClean="0"/>
              <a:t>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support for </a:t>
            </a:r>
            <a:r>
              <a:rPr lang="en-GB" dirty="0" err="1" smtClean="0"/>
              <a:t>.Net</a:t>
            </a:r>
            <a:r>
              <a:rPr lang="en-GB" dirty="0" smtClean="0"/>
              <a:t> serialization</a:t>
            </a:r>
          </a:p>
          <a:p>
            <a:pPr lvl="1"/>
            <a:r>
              <a:rPr lang="en-GB" dirty="0" smtClean="0"/>
              <a:t>Core interfaces and classes (</a:t>
            </a:r>
            <a:r>
              <a:rPr lang="en-GB" dirty="0" err="1" smtClean="0"/>
              <a:t>INode</a:t>
            </a:r>
            <a:r>
              <a:rPr lang="en-GB" dirty="0" smtClean="0"/>
              <a:t>, Triple, </a:t>
            </a:r>
            <a:r>
              <a:rPr lang="en-GB" dirty="0" err="1" smtClean="0"/>
              <a:t>IGraph</a:t>
            </a:r>
            <a:r>
              <a:rPr lang="en-GB" dirty="0" smtClean="0"/>
              <a:t>, </a:t>
            </a:r>
            <a:r>
              <a:rPr lang="en-GB" dirty="0" err="1" smtClean="0"/>
              <a:t>SparqlResult</a:t>
            </a:r>
            <a:r>
              <a:rPr lang="en-GB" dirty="0" smtClean="0"/>
              <a:t>, </a:t>
            </a:r>
            <a:r>
              <a:rPr lang="en-GB" dirty="0" err="1" smtClean="0"/>
              <a:t>SparqlResultSet</a:t>
            </a:r>
            <a:r>
              <a:rPr lang="en-GB" dirty="0" smtClean="0"/>
              <a:t>) will implement </a:t>
            </a:r>
            <a:r>
              <a:rPr lang="en-GB" dirty="0" err="1" smtClean="0"/>
              <a:t>ISerializable</a:t>
            </a:r>
            <a:r>
              <a:rPr lang="en-GB" dirty="0" smtClean="0"/>
              <a:t> and </a:t>
            </a:r>
            <a:r>
              <a:rPr lang="en-GB" dirty="0" err="1" smtClean="0"/>
              <a:t>IXmlSerializable</a:t>
            </a:r>
            <a:endParaRPr lang="en-GB" dirty="0"/>
          </a:p>
          <a:p>
            <a:pPr lvl="1"/>
            <a:r>
              <a:rPr lang="en-GB" dirty="0" smtClean="0"/>
              <a:t>All relevant implementations marked [</a:t>
            </a:r>
            <a:r>
              <a:rPr lang="en-GB" dirty="0" err="1" smtClean="0"/>
              <a:t>Serializable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34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improvements will be made to syntax validation</a:t>
            </a:r>
          </a:p>
          <a:p>
            <a:r>
              <a:rPr lang="en-GB" dirty="0" smtClean="0"/>
              <a:t>Time permitting there will be some internal API refactoring to permit planned changes in future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3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</a:t>
            </a:r>
            <a:r>
              <a:rPr lang="en-GB" dirty="0" smtClean="0"/>
              <a:t>be </a:t>
            </a:r>
            <a:r>
              <a:rPr lang="en-GB" dirty="0" smtClean="0"/>
              <a:t>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</a:t>
            </a:r>
            <a:r>
              <a:rPr lang="en-GB" dirty="0" smtClean="0"/>
              <a:t>Store (MS SQL) </a:t>
            </a:r>
            <a:r>
              <a:rPr lang="en-GB" dirty="0" smtClean="0"/>
              <a:t>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 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</a:t>
            </a:r>
            <a:r>
              <a:rPr lang="en-GB" dirty="0" smtClean="0"/>
              <a:t>design going forward</a:t>
            </a:r>
            <a:endParaRPr lang="en-GB" dirty="0" smtClean="0"/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65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</a:t>
            </a:r>
            <a:r>
              <a:rPr lang="en-GB" dirty="0" smtClean="0"/>
              <a:t>dedicated</a:t>
            </a:r>
            <a:r>
              <a:rPr lang="en-GB" dirty="0" smtClean="0"/>
              <a:t> </a:t>
            </a:r>
            <a:r>
              <a:rPr lang="en-GB" dirty="0" smtClean="0"/>
              <a:t>libraries</a:t>
            </a:r>
          </a:p>
          <a:p>
            <a:r>
              <a:rPr lang="en-GB" dirty="0" smtClean="0"/>
              <a:t>This will help to stop dependency bloat as new features are </a:t>
            </a:r>
            <a:r>
              <a:rPr lang="en-GB" dirty="0" smtClean="0"/>
              <a:t>added</a:t>
            </a:r>
          </a:p>
          <a:p>
            <a:r>
              <a:rPr lang="en-GB" dirty="0" smtClean="0"/>
              <a:t>Also improves maintainability of code and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10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76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</a:t>
            </a:r>
            <a:r>
              <a:rPr lang="en-GB" dirty="0" smtClean="0"/>
              <a:t>aligned with</a:t>
            </a:r>
            <a:r>
              <a:rPr lang="en-GB" dirty="0" smtClean="0"/>
              <a:t> </a:t>
            </a:r>
            <a:r>
              <a:rPr lang="en-GB" dirty="0" smtClean="0"/>
              <a:t>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33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53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Future Releases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</a:t>
            </a:r>
            <a:r>
              <a:rPr lang="en-GB" dirty="0" smtClean="0"/>
              <a:t>Update</a:t>
            </a:r>
          </a:p>
          <a:p>
            <a:r>
              <a:rPr lang="en-GB" dirty="0" smtClean="0"/>
              <a:t>SPIN Implementation – dotNetRDF.Spin.dll</a:t>
            </a:r>
            <a:endParaRPr lang="en-GB" dirty="0" smtClean="0"/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1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4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4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0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7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community: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systems</a:t>
            </a:r>
          </a:p>
          <a:p>
            <a:pPr lvl="2"/>
            <a:r>
              <a:rPr lang="en-GB" dirty="0" smtClean="0"/>
              <a:t>As it is WPF based it does not run under Mono which limits it to Windows only currently</a:t>
            </a:r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85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4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47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213</TotalTime>
  <Words>2018</Words>
  <Application>Microsoft Office PowerPoint</Application>
  <PresentationFormat>On-screen Show (4:3)</PresentationFormat>
  <Paragraphs>347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.Net Serialization Support</vt:lpstr>
      <vt:lpstr>Upcoming Features - Toolkit</vt:lpstr>
      <vt:lpstr>Upcoming Features - Toolkit</vt:lpstr>
      <vt:lpstr>PowerPoint Presentation</vt:lpstr>
      <vt:lpstr>rdfEditor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</vt:lpstr>
      <vt:lpstr>General Roadmap</vt:lpstr>
      <vt:lpstr>Plans</vt:lpstr>
      <vt:lpstr>Community Driven Planning</vt:lpstr>
      <vt:lpstr>Our Suggestions (1 of 2)</vt:lpstr>
      <vt:lpstr>Our Suggestions (2 of 2)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Rob</cp:lastModifiedBy>
  <cp:revision>35</cp:revision>
  <dcterms:created xsi:type="dcterms:W3CDTF">2011-07-04T10:17:24Z</dcterms:created>
  <dcterms:modified xsi:type="dcterms:W3CDTF">2011-07-13T08:49:31Z</dcterms:modified>
</cp:coreProperties>
</file>