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286" r:id="rId4"/>
    <p:sldId id="305" r:id="rId5"/>
    <p:sldId id="257" r:id="rId6"/>
    <p:sldId id="306" r:id="rId7"/>
    <p:sldId id="258" r:id="rId8"/>
    <p:sldId id="259" r:id="rId9"/>
    <p:sldId id="260" r:id="rId10"/>
    <p:sldId id="278" r:id="rId11"/>
    <p:sldId id="261" r:id="rId12"/>
    <p:sldId id="262" r:id="rId13"/>
    <p:sldId id="263" r:id="rId14"/>
    <p:sldId id="284" r:id="rId15"/>
    <p:sldId id="270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6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3" r:id="rId45"/>
    <p:sldId id="302" r:id="rId46"/>
    <p:sldId id="304" r:id="rId4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76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05/07/2011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2E66-A8D8-4938-9770-803246E1F4D9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433-0AB0-44F2-9244-5C7078B0628D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95A3-71BD-4303-BDB5-8A36882C7B2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10B-EC00-4A9D-ADD6-A8B68613B4D2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156-88F6-4A85-BCB0-63F0774EAED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BA34-05AD-44A3-A0F1-C917A9CE0E42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7B1-846D-42C4-9FE3-5B43FAB1C846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77D-6898-4F92-AE07-90DBD2DF1995}" type="datetime1">
              <a:rPr lang="en-US" smtClean="0"/>
              <a:pPr/>
              <a:t>7/5/2011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rvesse@dotnetrdf.org" TargetMode="External"/><Relationship Id="rId2" Type="http://schemas.openxmlformats.org/officeDocument/2006/relationships/hyperlink" Target="mailto:dotnetrdf-develop@lists.sf.ne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Roadmap: To 1.0 and Beyond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C27C-C00A-40F0-A166-0452DE5EF4FD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84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0.5.0 will be a significant release introducing various new features and API additions/changes, including but not limited to:</a:t>
            </a:r>
          </a:p>
          <a:p>
            <a:pPr lvl="1"/>
            <a:r>
              <a:rPr lang="en-GB" dirty="0" smtClean="0"/>
              <a:t>Rewritten SQL backend</a:t>
            </a:r>
          </a:p>
          <a:p>
            <a:pPr lvl="1"/>
            <a:r>
              <a:rPr lang="en-GB" dirty="0" smtClean="0"/>
              <a:t>Handlers subsystem extended to be usable with query and storage subsystems</a:t>
            </a:r>
          </a:p>
          <a:p>
            <a:pPr lvl="1"/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 (time permitting)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39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SQL backend for </a:t>
            </a:r>
            <a:r>
              <a:rPr lang="en-GB" dirty="0" err="1" smtClean="0"/>
              <a:t>dotNetRDF</a:t>
            </a:r>
            <a:endParaRPr lang="en-GB" dirty="0" smtClean="0"/>
          </a:p>
          <a:p>
            <a:r>
              <a:rPr lang="en-GB" dirty="0" smtClean="0"/>
              <a:t>Purely based on stored procedures so the code is independent of the database schema</a:t>
            </a:r>
          </a:p>
          <a:p>
            <a:r>
              <a:rPr lang="en-GB" dirty="0" smtClean="0"/>
              <a:t>Combines with new virtualised storage subsystem for improved SPARQL performance without need to load entire dataset into memory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851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SQL stores will henceforth be referred to as legacy stores</a:t>
            </a:r>
          </a:p>
          <a:p>
            <a:r>
              <a:rPr lang="en-GB" dirty="0" smtClean="0"/>
              <a:t>An upgrade path for legacy stores to the ADO store will be provided</a:t>
            </a:r>
          </a:p>
          <a:p>
            <a:r>
              <a:rPr lang="en-GB" dirty="0" smtClean="0"/>
              <a:t>Initial release will only include Microsoft SQL Server support – MySQL support may follow later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381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New/Improved 3</a:t>
            </a:r>
            <a:r>
              <a:rPr lang="en-GB" baseline="30000" dirty="0" smtClean="0"/>
              <a:t>rd</a:t>
            </a:r>
            <a:r>
              <a:rPr lang="en-GB" dirty="0" smtClean="0"/>
              <a:t> Party Storage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to </a:t>
            </a:r>
            <a:r>
              <a:rPr lang="en-GB" dirty="0" err="1" smtClean="0"/>
              <a:t>AllegroGraph</a:t>
            </a:r>
            <a:r>
              <a:rPr lang="en-GB" dirty="0" smtClean="0"/>
              <a:t> support to properly support </a:t>
            </a:r>
            <a:r>
              <a:rPr lang="en-GB" dirty="0" err="1" smtClean="0"/>
              <a:t>AllegroGraph</a:t>
            </a:r>
            <a:r>
              <a:rPr lang="en-GB" dirty="0" smtClean="0"/>
              <a:t> 4.x</a:t>
            </a:r>
          </a:p>
          <a:p>
            <a:r>
              <a:rPr lang="en-GB" dirty="0" smtClean="0"/>
              <a:t>Added </a:t>
            </a:r>
            <a:r>
              <a:rPr lang="en-GB" dirty="0" err="1" smtClean="0"/>
              <a:t>Dydra</a:t>
            </a:r>
            <a:r>
              <a:rPr lang="en-GB" dirty="0" smtClean="0"/>
              <a:t>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571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Virtualised Storage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new subsystem which is added to the existing storage subsystem</a:t>
            </a:r>
          </a:p>
          <a:p>
            <a:r>
              <a:rPr lang="en-GB" dirty="0" smtClean="0"/>
              <a:t>Allows storage providers to return virtual identifiers for nodes rather than materialised values</a:t>
            </a:r>
          </a:p>
          <a:p>
            <a:pPr lvl="1"/>
            <a:r>
              <a:rPr lang="en-GB" dirty="0" smtClean="0"/>
              <a:t>Provides for faster loading</a:t>
            </a:r>
          </a:p>
          <a:p>
            <a:pPr lvl="1"/>
            <a:r>
              <a:rPr lang="en-GB" dirty="0" smtClean="0"/>
              <a:t>Allows better data caching, faster equality checking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Designed primarily to improve performance for out of memory SPARQL datasets</a:t>
            </a:r>
          </a:p>
          <a:p>
            <a:r>
              <a:rPr lang="en-GB" dirty="0" smtClean="0"/>
              <a:t>Already used by the ADO Store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970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(1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Handlers subsystem was added in the previous release (0.4.1) and provides a way for users to control in detail what happens to triples/quads/SPARQL Results as they are parsed</a:t>
            </a:r>
          </a:p>
          <a:p>
            <a:pPr lvl="1"/>
            <a:r>
              <a:rPr lang="en-GB" dirty="0" smtClean="0"/>
              <a:t>Permits early termination e.g. reading the first 10 triples then stopping</a:t>
            </a:r>
          </a:p>
          <a:p>
            <a:pPr lvl="1"/>
            <a:r>
              <a:rPr lang="en-GB" dirty="0" smtClean="0"/>
              <a:t>Highly flexible API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728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(2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extend this subsystem to other parts of the API e.g. the query and storage subsystems</a:t>
            </a:r>
          </a:p>
          <a:p>
            <a:r>
              <a:rPr lang="en-GB" dirty="0" smtClean="0"/>
              <a:t>Query Subsystem</a:t>
            </a:r>
          </a:p>
          <a:p>
            <a:pPr lvl="1"/>
            <a:r>
              <a:rPr lang="en-GB" dirty="0" smtClean="0"/>
              <a:t>When making a query it should be possible to provide two handlers – one for handling RDF and one for SPARQL Results</a:t>
            </a:r>
          </a:p>
          <a:p>
            <a:pPr lvl="1"/>
            <a:r>
              <a:rPr lang="en-GB" dirty="0" smtClean="0"/>
              <a:t>These handlers will be used to handle the generated results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485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(3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Subsystem</a:t>
            </a:r>
          </a:p>
          <a:p>
            <a:pPr lvl="1"/>
            <a:r>
              <a:rPr lang="en-GB" dirty="0" smtClean="0"/>
              <a:t>Current limitation is that when you load a graph you have to wait for the entire graph to load</a:t>
            </a:r>
          </a:p>
          <a:p>
            <a:pPr lvl="1"/>
            <a:r>
              <a:rPr lang="en-GB" dirty="0" smtClean="0"/>
              <a:t>Adding </a:t>
            </a:r>
            <a:r>
              <a:rPr lang="en-GB" dirty="0" err="1" smtClean="0"/>
              <a:t>LoadGraph</a:t>
            </a:r>
            <a:r>
              <a:rPr lang="en-GB" dirty="0" smtClean="0"/>
              <a:t>() overloads that take handlers allow users detailed control over how much of a graph they load</a:t>
            </a:r>
          </a:p>
          <a:p>
            <a:pPr lvl="1"/>
            <a:r>
              <a:rPr lang="en-GB" dirty="0" smtClean="0"/>
              <a:t>In line with the query subsystem extensions also overload the Query() method of the storage subsystem to permit usage of handlers there as well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952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Is a brand new non-recursive </a:t>
            </a:r>
            <a:r>
              <a:rPr lang="en-GB" dirty="0" err="1" smtClean="0"/>
              <a:t>RDFa</a:t>
            </a:r>
            <a:r>
              <a:rPr lang="en-GB" dirty="0" smtClean="0"/>
              <a:t> parser that supports arbitrary host languages</a:t>
            </a:r>
          </a:p>
          <a:p>
            <a:pPr lvl="1"/>
            <a:r>
              <a:rPr lang="en-GB" dirty="0" smtClean="0"/>
              <a:t>i.e. not just </a:t>
            </a:r>
            <a:r>
              <a:rPr lang="en-GB" dirty="0" err="1" smtClean="0"/>
              <a:t>RDFa</a:t>
            </a:r>
            <a:r>
              <a:rPr lang="en-GB" dirty="0" smtClean="0"/>
              <a:t> + (X)HTML</a:t>
            </a:r>
          </a:p>
          <a:p>
            <a:r>
              <a:rPr lang="en-GB" dirty="0" smtClean="0"/>
              <a:t>Much more memory efficient (non-recursive)</a:t>
            </a:r>
          </a:p>
          <a:p>
            <a:r>
              <a:rPr lang="en-GB" i="1" dirty="0" smtClean="0"/>
              <a:t>Time Permitting Feature</a:t>
            </a:r>
            <a:r>
              <a:rPr lang="en-GB" dirty="0" smtClean="0"/>
              <a:t> – </a:t>
            </a:r>
            <a:r>
              <a:rPr lang="en-GB" dirty="0" err="1" smtClean="0"/>
              <a:t>RDFa</a:t>
            </a:r>
            <a:r>
              <a:rPr lang="en-GB" dirty="0" smtClean="0"/>
              <a:t> parsing is rather complex and prone to error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the parser is not ready in time it will be pushed back to the 0.5.1 minor release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931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Current Status</a:t>
            </a:r>
          </a:p>
          <a:p>
            <a:pPr marL="914400" lvl="1" indent="-514350"/>
            <a:r>
              <a:rPr lang="en-GB" dirty="0" smtClean="0"/>
              <a:t>Current Versions and next planned releases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Release Schedules</a:t>
            </a:r>
          </a:p>
          <a:p>
            <a:pPr marL="914400" lvl="1" indent="-514350"/>
            <a:r>
              <a:rPr lang="en-GB" dirty="0" smtClean="0"/>
              <a:t>General overview of planned release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Upcoming Features</a:t>
            </a:r>
          </a:p>
          <a:p>
            <a:pPr marL="914400" lvl="1" indent="-514350"/>
            <a:r>
              <a:rPr lang="en-GB" dirty="0" smtClean="0"/>
              <a:t>Details of upcoming features in the next planned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5753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Subsystem Enhancements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work on SPARQL Optimisation (25-30% performance boost)</a:t>
            </a:r>
          </a:p>
          <a:p>
            <a:pPr lvl="1"/>
            <a:r>
              <a:rPr lang="en-GB" dirty="0" smtClean="0"/>
              <a:t>Improved data structures internally</a:t>
            </a:r>
          </a:p>
          <a:p>
            <a:pPr lvl="1"/>
            <a:r>
              <a:rPr lang="en-GB" dirty="0" smtClean="0"/>
              <a:t>Improved use of caching</a:t>
            </a:r>
          </a:p>
          <a:p>
            <a:r>
              <a:rPr lang="en-GB" dirty="0" smtClean="0"/>
              <a:t>New Algebra operators so everything can be converted into pure algebra if desired</a:t>
            </a:r>
          </a:p>
          <a:p>
            <a:pPr lvl="1"/>
            <a:r>
              <a:rPr lang="en-GB" dirty="0" err="1" smtClean="0"/>
              <a:t>StrictAlgebraOptimiser</a:t>
            </a:r>
            <a:r>
              <a:rPr lang="en-GB" dirty="0" smtClean="0"/>
              <a:t> added which does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941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 Subsystem Enhancements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Leviathan Query Engine refactored to make it much easier to extend</a:t>
            </a:r>
          </a:p>
          <a:p>
            <a:pPr lvl="1"/>
            <a:r>
              <a:rPr lang="en-GB" dirty="0" smtClean="0"/>
              <a:t>Can now just derive from </a:t>
            </a:r>
            <a:r>
              <a:rPr lang="en-GB" dirty="0" err="1" smtClean="0"/>
              <a:t>LeviathanQueryProcessor</a:t>
            </a:r>
            <a:r>
              <a:rPr lang="en-GB" dirty="0" smtClean="0"/>
              <a:t> and override the desired methods</a:t>
            </a:r>
          </a:p>
          <a:p>
            <a:r>
              <a:rPr lang="en-GB" dirty="0" smtClean="0"/>
              <a:t>Added an </a:t>
            </a:r>
            <a:r>
              <a:rPr lang="en-GB" dirty="0" err="1" smtClean="0"/>
              <a:t>ExplainQueryProcessor</a:t>
            </a:r>
            <a:r>
              <a:rPr lang="en-GB" dirty="0" smtClean="0"/>
              <a:t> which extends the standard engine and prints explanations of query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7312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Subsystem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a number of new interfaces to Writing namespace to mark different capabilities of writers</a:t>
            </a:r>
          </a:p>
          <a:p>
            <a:pPr lvl="1"/>
            <a:r>
              <a:rPr lang="en-GB" dirty="0" smtClean="0"/>
              <a:t>Added configuration properties to the Configuration API which allow these features to be configured – all HTTP Handlers support these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486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9834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There will likely be minimal changes to the Toolkit for the next release (0.3.0) but the following will see some changes/minor upgrades:</a:t>
            </a:r>
          </a:p>
          <a:p>
            <a:pPr lvl="1"/>
            <a:r>
              <a:rPr lang="en-GB" dirty="0" err="1" smtClean="0"/>
              <a:t>rdfConvert</a:t>
            </a:r>
            <a:endParaRPr lang="en-GB" dirty="0" smtClean="0"/>
          </a:p>
          <a:p>
            <a:pPr lvl="1"/>
            <a:r>
              <a:rPr lang="en-GB" dirty="0" err="1" smtClean="0"/>
              <a:t>rdfQuery</a:t>
            </a:r>
            <a:endParaRPr lang="en-GB" dirty="0" smtClean="0"/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  <a:p>
            <a:pPr lvl="1"/>
            <a:r>
              <a:rPr lang="en-GB" dirty="0" err="1" smtClean="0"/>
              <a:t>SparqlGUI</a:t>
            </a:r>
            <a:endParaRPr lang="en-GB" dirty="0" smtClean="0"/>
          </a:p>
          <a:p>
            <a:pPr lvl="1"/>
            <a:r>
              <a:rPr lang="en-GB" dirty="0" err="1" smtClean="0"/>
              <a:t>StoreManager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8536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With the addition of new formatters to the core library more formats will be eligible for fast conversion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rdfQuery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Changes in the core library now permit for the explanation of query execution so support for this will be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55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Speed improvements will be made to syntax validation</a:t>
            </a:r>
          </a:p>
          <a:p>
            <a:r>
              <a:rPr lang="en-GB" dirty="0" smtClean="0"/>
              <a:t>Time permitting there will be some internal API refactoring to permit planned changes in future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203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query explanation will also be added to the tool</a:t>
            </a:r>
          </a:p>
          <a:p>
            <a:pPr lvl="1"/>
            <a:r>
              <a:rPr lang="en-GB" dirty="0" smtClean="0"/>
              <a:t>An explain button can be used just to show the explanation trace</a:t>
            </a:r>
          </a:p>
          <a:p>
            <a:pPr lvl="1"/>
            <a:r>
              <a:rPr lang="en-GB" dirty="0" smtClean="0"/>
              <a:t>A Log Explanations option has been added so explanations for all queries are added to the log file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3382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StoreManager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 for new stores</a:t>
            </a:r>
          </a:p>
          <a:p>
            <a:pPr lvl="1"/>
            <a:r>
              <a:rPr lang="en-GB" dirty="0" smtClean="0"/>
              <a:t>ADO Store and </a:t>
            </a:r>
            <a:r>
              <a:rPr lang="en-GB" dirty="0" err="1" smtClean="0"/>
              <a:t>Dydra</a:t>
            </a:r>
            <a:endParaRPr lang="en-GB" dirty="0" smtClean="0"/>
          </a:p>
          <a:p>
            <a:r>
              <a:rPr lang="en-GB" dirty="0" smtClean="0"/>
              <a:t>Improved </a:t>
            </a:r>
            <a:r>
              <a:rPr lang="en-GB" dirty="0" err="1" smtClean="0"/>
              <a:t>AllegroGraph</a:t>
            </a:r>
            <a:r>
              <a:rPr lang="en-GB" dirty="0" smtClean="0"/>
              <a:t> 4.x support</a:t>
            </a:r>
          </a:p>
          <a:p>
            <a:r>
              <a:rPr lang="en-GB" dirty="0" smtClean="0"/>
              <a:t>Will use the handler subsystem extensions in the core library to: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mprove export speed when possible</a:t>
            </a:r>
          </a:p>
          <a:p>
            <a:pPr lvl="1"/>
            <a:r>
              <a:rPr lang="en-GB" dirty="0" smtClean="0"/>
              <a:t>Provide a preview graph function which returns the first 100 triples of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31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68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Architecture Roadmap</a:t>
            </a:r>
          </a:p>
          <a:p>
            <a:pPr marL="914400" lvl="1" indent="-514350"/>
            <a:r>
              <a:rPr lang="en-GB" dirty="0" smtClean="0"/>
              <a:t>Proposals re: general architecture of the project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General Roadmap</a:t>
            </a:r>
          </a:p>
          <a:p>
            <a:pPr marL="914400" lvl="1" indent="-514350"/>
            <a:r>
              <a:rPr lang="en-GB" dirty="0" smtClean="0"/>
              <a:t>Covers the general outline of the roadmap beyond the next release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Get Involved</a:t>
            </a:r>
          </a:p>
          <a:p>
            <a:pPr marL="914400" lvl="1" indent="-514350"/>
            <a:r>
              <a:rPr lang="en-GB" dirty="0" smtClean="0"/>
              <a:t>How you can get involved in shaping this roadmap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278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core library is a single library which is not ideal design</a:t>
            </a:r>
          </a:p>
          <a:p>
            <a:r>
              <a:rPr lang="en-GB" dirty="0" smtClean="0"/>
              <a:t>Some features already reside in external libraries e.g. </a:t>
            </a:r>
            <a:r>
              <a:rPr lang="en-GB" dirty="0" err="1" smtClean="0"/>
              <a:t>dotNetRDF.WinForms</a:t>
            </a:r>
            <a:r>
              <a:rPr lang="en-GB" dirty="0" smtClean="0"/>
              <a:t> provides common functionality for Windows Forms GUIs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446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new features are added it should be considered carefully whether they are really core features</a:t>
            </a:r>
          </a:p>
          <a:p>
            <a:pPr lvl="1"/>
            <a:r>
              <a:rPr lang="en-GB" dirty="0" smtClean="0"/>
              <a:t>Core Features should stay in the core library</a:t>
            </a:r>
          </a:p>
          <a:p>
            <a:pPr lvl="1"/>
            <a:r>
              <a:rPr lang="en-GB" dirty="0" smtClean="0"/>
              <a:t>Non-core features should go into other libraries</a:t>
            </a:r>
          </a:p>
          <a:p>
            <a:r>
              <a:rPr lang="en-GB" dirty="0" smtClean="0"/>
              <a:t>This will help to stop dependency bloat as new features are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3745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constitutes a Core Feature?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Core Features:</a:t>
            </a:r>
          </a:p>
          <a:p>
            <a:pPr lvl="1"/>
            <a:r>
              <a:rPr lang="en-GB" dirty="0" smtClean="0"/>
              <a:t>Adds to/improve capability of a specific subsystem</a:t>
            </a:r>
          </a:p>
          <a:p>
            <a:pPr lvl="1"/>
            <a:r>
              <a:rPr lang="en-GB" dirty="0" smtClean="0"/>
              <a:t>Unless providing major new capabilities which are highly desirable to all users they should not constitute an entirely new subsystem</a:t>
            </a:r>
          </a:p>
          <a:p>
            <a:pPr lvl="1"/>
            <a:r>
              <a:rPr lang="en-GB" dirty="0" smtClean="0"/>
              <a:t>Does not require additional dependencies</a:t>
            </a:r>
          </a:p>
          <a:p>
            <a:r>
              <a:rPr lang="en-GB" dirty="0" smtClean="0"/>
              <a:t>Non Core Features:</a:t>
            </a:r>
          </a:p>
          <a:p>
            <a:pPr lvl="1"/>
            <a:r>
              <a:rPr lang="en-GB" dirty="0" smtClean="0"/>
              <a:t>Provides an entirely new subsystem</a:t>
            </a:r>
          </a:p>
          <a:p>
            <a:pPr lvl="1"/>
            <a:r>
              <a:rPr lang="en-GB" dirty="0" smtClean="0"/>
              <a:t>Is only of interest to part of the user base</a:t>
            </a:r>
          </a:p>
          <a:p>
            <a:pPr lvl="1"/>
            <a:r>
              <a:rPr lang="en-GB" dirty="0" smtClean="0"/>
              <a:t>Introduce new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9701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is proposed that the new ADO Store be packaged in a separate library</a:t>
            </a:r>
          </a:p>
          <a:p>
            <a:pPr lvl="1"/>
            <a:r>
              <a:rPr lang="en-GB" dirty="0" smtClean="0"/>
              <a:t>Will reduce the need for dependencies in the core library</a:t>
            </a:r>
          </a:p>
          <a:p>
            <a:pPr lvl="1"/>
            <a:r>
              <a:rPr lang="en-GB" dirty="0" smtClean="0"/>
              <a:t>Allows additional implementations other than MSSQL to be added in future with their dependencies</a:t>
            </a:r>
          </a:p>
          <a:p>
            <a:r>
              <a:rPr lang="en-GB" dirty="0" smtClean="0"/>
              <a:t>Make it easier to maintain and those who don’t need the features get a smaller library footprint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7811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Virtuoso support will be separated out into it’s own library</a:t>
            </a:r>
          </a:p>
          <a:p>
            <a:pPr lvl="1"/>
            <a:r>
              <a:rPr lang="en-GB" dirty="0" smtClean="0"/>
              <a:t>Desirable since Virtuoso support represents only a couple of classes in the API but introduces an entire DLL as a dependency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8176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Naming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Names should all be prefixed with </a:t>
            </a:r>
            <a:r>
              <a:rPr lang="en-GB" dirty="0" err="1" smtClean="0"/>
              <a:t>dotNetRDF</a:t>
            </a:r>
            <a:r>
              <a:rPr lang="en-GB" dirty="0" smtClean="0"/>
              <a:t>.</a:t>
            </a:r>
          </a:p>
          <a:p>
            <a:r>
              <a:rPr lang="en-GB" dirty="0" smtClean="0"/>
              <a:t>Name should be descriptive, not necessarily just the root namespace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dotNetRDF.WinForms.dll and dotNetRDF.Data.Sql.dll</a:t>
            </a:r>
          </a:p>
          <a:p>
            <a:r>
              <a:rPr lang="en-GB" dirty="0" smtClean="0"/>
              <a:t>Names can be </a:t>
            </a:r>
            <a:r>
              <a:rPr lang="en-GB" dirty="0" err="1" smtClean="0"/>
              <a:t>postfixed</a:t>
            </a:r>
            <a:r>
              <a:rPr lang="en-GB" dirty="0" smtClean="0"/>
              <a:t> with platform identifier where applicable e.g. dotNetRDF.Silverlight.dll</a:t>
            </a:r>
          </a:p>
          <a:p>
            <a:r>
              <a:rPr lang="en-GB" dirty="0" smtClean="0"/>
              <a:t>Version Numbers need not be aligned with core library, should reflect maturity of code</a:t>
            </a:r>
          </a:p>
          <a:p>
            <a:pPr lvl="1"/>
            <a:r>
              <a:rPr lang="en-GB" dirty="0" smtClean="0"/>
              <a:t>For simplicity code considered mature/split out of core library will have version numbers aligned with core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7733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0.5.0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 – dotNetRDF.dll</a:t>
            </a:r>
          </a:p>
          <a:p>
            <a:pPr lvl="1"/>
            <a:r>
              <a:rPr lang="en-GB" dirty="0" err="1" smtClean="0"/>
              <a:t>WinForms</a:t>
            </a:r>
            <a:r>
              <a:rPr lang="en-GB" dirty="0" smtClean="0"/>
              <a:t> GUI – dotNetRDF.WinForms.dll</a:t>
            </a:r>
          </a:p>
          <a:p>
            <a:pPr lvl="1"/>
            <a:r>
              <a:rPr lang="en-GB" dirty="0" smtClean="0"/>
              <a:t>ADO Store – dotNetRDF.Data.Sql.dll</a:t>
            </a:r>
          </a:p>
          <a:p>
            <a:pPr lvl="1"/>
            <a:r>
              <a:rPr lang="en-GB" dirty="0" smtClean="0"/>
              <a:t>Virtuoso support – dotNetRDF.Data.Virtuoso.dll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9753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Future Releases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LINQ Provider – dotNetRDF.Linq.dll</a:t>
            </a:r>
          </a:p>
          <a:p>
            <a:pPr lvl="1"/>
            <a:r>
              <a:rPr lang="en-GB" dirty="0" smtClean="0"/>
              <a:t>Based on a port of </a:t>
            </a:r>
            <a:r>
              <a:rPr lang="en-GB" dirty="0" err="1" smtClean="0"/>
              <a:t>Andew</a:t>
            </a:r>
            <a:r>
              <a:rPr lang="en-GB" dirty="0" smtClean="0"/>
              <a:t> Matthew’s </a:t>
            </a:r>
            <a:r>
              <a:rPr lang="en-GB" dirty="0" err="1" smtClean="0"/>
              <a:t>LinqToRdf</a:t>
            </a:r>
            <a:endParaRPr lang="en-GB" dirty="0" smtClean="0"/>
          </a:p>
          <a:p>
            <a:pPr lvl="1"/>
            <a:r>
              <a:rPr lang="en-GB" dirty="0" smtClean="0"/>
              <a:t>Persistence capability added by use of SPARQL Update</a:t>
            </a:r>
          </a:p>
          <a:p>
            <a:r>
              <a:rPr lang="en-GB" dirty="0" smtClean="0"/>
              <a:t>WPF GUI – dotNetRDF.Wpf.dll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5919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82877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roadmap is very loose beyond the immediate next releases (the 0.5.x series)</a:t>
            </a:r>
          </a:p>
          <a:p>
            <a:r>
              <a:rPr lang="en-GB" dirty="0" smtClean="0"/>
              <a:t>There are no specific plans for any release beyond 0.5.x at the moment</a:t>
            </a:r>
          </a:p>
          <a:p>
            <a:r>
              <a:rPr lang="en-GB" dirty="0" smtClean="0"/>
              <a:t>Ideally the roadmap from subsequent releases (0.6.x) to the 1.0 release should be driven by the community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12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9522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Driven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0.6.x releases new features/improvements should be primarily driven by community request</a:t>
            </a:r>
          </a:p>
          <a:p>
            <a:pPr lvl="1"/>
            <a:r>
              <a:rPr lang="en-GB" dirty="0" smtClean="0"/>
              <a:t>i.e. features will be prioritised based on community request/need/feedback</a:t>
            </a:r>
          </a:p>
          <a:p>
            <a:r>
              <a:rPr lang="en-GB" dirty="0" smtClean="0"/>
              <a:t>We have some possible features lined up which we will prioritise unless community suggests other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57694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Full text SPARQL Support – dotNetRDF.Sparql.FullText.dll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Lucene.Net</a:t>
            </a:r>
            <a:r>
              <a:rPr lang="en-GB" dirty="0" smtClean="0"/>
              <a:t> to provide full text search capabilities</a:t>
            </a:r>
          </a:p>
          <a:p>
            <a:pPr lvl="1"/>
            <a:r>
              <a:rPr lang="en-GB" dirty="0" smtClean="0"/>
              <a:t>Syntax compatible with other implementations as far as possible</a:t>
            </a:r>
          </a:p>
          <a:p>
            <a:pPr lvl="1"/>
            <a:r>
              <a:rPr lang="en-GB" dirty="0" smtClean="0"/>
              <a:t>Will be implemented as a new library since as per the architecture proposal it is a non core feature and requires additional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12609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GeoSPARQL</a:t>
            </a:r>
            <a:r>
              <a:rPr lang="en-GB" dirty="0" smtClean="0"/>
              <a:t> Support – dotNetRDF.Sparql.Geo.dll</a:t>
            </a:r>
          </a:p>
          <a:p>
            <a:pPr lvl="1"/>
            <a:r>
              <a:rPr lang="en-GB" dirty="0" smtClean="0"/>
              <a:t>Provide an implementation of the OGC </a:t>
            </a:r>
            <a:r>
              <a:rPr lang="en-GB" dirty="0" err="1" smtClean="0"/>
              <a:t>GeoSPARQL</a:t>
            </a:r>
            <a:r>
              <a:rPr lang="en-GB" dirty="0" smtClean="0"/>
              <a:t> standard</a:t>
            </a:r>
          </a:p>
          <a:p>
            <a:pPr lvl="1"/>
            <a:r>
              <a:rPr lang="en-GB" dirty="0" smtClean="0"/>
              <a:t>As with full text SPARQL will be implemented as a new library as is as non-core feature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5871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Community 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following features have been suggested/requested by the community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  <a:endParaRPr lang="en-GB" dirty="0" smtClean="0"/>
          </a:p>
          <a:p>
            <a:pPr lvl="1"/>
            <a:r>
              <a:rPr lang="en-GB" dirty="0" smtClean="0"/>
              <a:t>SPIN (SPARQL Inferencing Notation) Support</a:t>
            </a:r>
          </a:p>
          <a:p>
            <a:pPr lvl="1"/>
            <a:r>
              <a:rPr lang="en-GB" dirty="0" err="1" smtClean="0"/>
              <a:t>rdfEditor</a:t>
            </a:r>
            <a:r>
              <a:rPr lang="en-GB" dirty="0" smtClean="0"/>
              <a:t> for non-Windows </a:t>
            </a:r>
            <a:r>
              <a:rPr lang="en-GB" dirty="0" smtClean="0"/>
              <a:t>systems</a:t>
            </a:r>
          </a:p>
          <a:p>
            <a:pPr lvl="2"/>
            <a:r>
              <a:rPr lang="en-GB" dirty="0" smtClean="0"/>
              <a:t>As </a:t>
            </a:r>
            <a:r>
              <a:rPr lang="en-GB" dirty="0" smtClean="0"/>
              <a:t>it is WPF based it does not run under Mono which limits it to Windows </a:t>
            </a:r>
            <a:r>
              <a:rPr lang="en-GB" dirty="0" smtClean="0"/>
              <a:t>only currently</a:t>
            </a:r>
            <a:endParaRPr lang="en-GB" dirty="0" smtClean="0"/>
          </a:p>
          <a:p>
            <a:pPr lvl="1"/>
            <a:r>
              <a:rPr lang="en-GB" dirty="0" smtClean="0"/>
              <a:t>Additional JSON format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2085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8641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and feedback on this roadmap are solicited and welcomed</a:t>
            </a:r>
          </a:p>
          <a:p>
            <a:r>
              <a:rPr lang="en-GB" dirty="0" smtClean="0"/>
              <a:t>Via email:</a:t>
            </a:r>
          </a:p>
          <a:p>
            <a:pPr lvl="1"/>
            <a:r>
              <a:rPr lang="en-GB" dirty="0" smtClean="0"/>
              <a:t>Mailing List – </a:t>
            </a:r>
            <a:r>
              <a:rPr lang="en-GB" dirty="0" smtClean="0">
                <a:hlinkClick r:id="rId2"/>
              </a:rPr>
              <a:t>dotnetrdf-develop@lists.sf.net</a:t>
            </a:r>
            <a:endParaRPr lang="en-GB" dirty="0" smtClean="0"/>
          </a:p>
          <a:p>
            <a:pPr lvl="1"/>
            <a:r>
              <a:rPr lang="en-GB" dirty="0" smtClean="0"/>
              <a:t>Direct Email – </a:t>
            </a:r>
            <a:r>
              <a:rPr lang="en-GB" dirty="0" smtClean="0">
                <a:hlinkClick r:id="rId3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Skype (</a:t>
            </a:r>
            <a:r>
              <a:rPr lang="en-GB" dirty="0" err="1" smtClean="0"/>
              <a:t>rvesse</a:t>
            </a:r>
            <a:r>
              <a:rPr lang="en-GB" dirty="0" smtClean="0"/>
              <a:t>) – please email first to arrange a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4147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to Face </a:t>
            </a:r>
          </a:p>
          <a:p>
            <a:pPr lvl="1"/>
            <a:r>
              <a:rPr lang="en-GB" dirty="0"/>
              <a:t>Conferences – contact me via email to see what conferences I plain on attending later this year</a:t>
            </a:r>
          </a:p>
          <a:p>
            <a:pPr lvl="1"/>
            <a:r>
              <a:rPr lang="en-GB" dirty="0" err="1"/>
              <a:t>Meetup</a:t>
            </a:r>
            <a:r>
              <a:rPr lang="en-GB" dirty="0"/>
              <a:t> – I attend the London </a:t>
            </a:r>
            <a:r>
              <a:rPr lang="en-GB" dirty="0" err="1"/>
              <a:t>SemWeb</a:t>
            </a:r>
            <a:r>
              <a:rPr lang="en-GB" dirty="0"/>
              <a:t> </a:t>
            </a:r>
            <a:r>
              <a:rPr lang="en-GB" dirty="0" err="1" smtClean="0"/>
              <a:t>Meetup</a:t>
            </a:r>
            <a:r>
              <a:rPr lang="en-GB" dirty="0" smtClean="0"/>
              <a:t>, please check with me via email whether I will be at a specific </a:t>
            </a:r>
            <a:r>
              <a:rPr lang="en-GB" dirty="0" err="1" smtClean="0"/>
              <a:t>meetup</a:t>
            </a:r>
            <a:endParaRPr lang="en-GB" dirty="0"/>
          </a:p>
          <a:p>
            <a:pPr lvl="1"/>
            <a:r>
              <a:rPr lang="en-GB" dirty="0"/>
              <a:t>Meetings – If you are based in the </a:t>
            </a:r>
            <a:r>
              <a:rPr lang="en-GB" dirty="0" smtClean="0"/>
              <a:t>south of the UK I am happy to arrange meetings via email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9876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</a:t>
            </a:r>
          </a:p>
          <a:p>
            <a:pPr lvl="1"/>
            <a:r>
              <a:rPr lang="en-GB" dirty="0" smtClean="0"/>
              <a:t>Version 0.4.1 Beta currently</a:t>
            </a:r>
          </a:p>
          <a:p>
            <a:pPr lvl="1"/>
            <a:r>
              <a:rPr lang="en-GB" dirty="0" smtClean="0"/>
              <a:t>Version 0.5.0 due August 2011</a:t>
            </a:r>
          </a:p>
          <a:p>
            <a:r>
              <a:rPr lang="en-GB" dirty="0" smtClean="0"/>
              <a:t>Toolkit</a:t>
            </a:r>
          </a:p>
          <a:p>
            <a:pPr lvl="1"/>
            <a:r>
              <a:rPr lang="en-GB" dirty="0" smtClean="0"/>
              <a:t>Version 0.2.0 Alpha currently</a:t>
            </a:r>
          </a:p>
          <a:p>
            <a:pPr lvl="1"/>
            <a:r>
              <a:rPr lang="en-GB" dirty="0" smtClean="0"/>
              <a:t>Version 0.3.0 Alpha due August 2011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55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23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Aim to provide a release every 3 months -faster when possible or minor/bug fix release only</a:t>
            </a:r>
          </a:p>
          <a:p>
            <a:r>
              <a:rPr lang="en-GB" dirty="0" smtClean="0"/>
              <a:t>Aim is to have two major releases per year from here to 1.0 with typically 1 minor release between each major release</a:t>
            </a:r>
          </a:p>
          <a:p>
            <a:pPr lvl="1"/>
            <a:r>
              <a:rPr lang="en-GB" dirty="0" smtClean="0"/>
              <a:t>i.e. 0.4.0 and 0.5.0 this year, 0.6.0 and 0.7.0 next year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525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</a:p>
          <a:p>
            <a:pPr lvl="1"/>
            <a:r>
              <a:rPr lang="en-GB" dirty="0" smtClean="0"/>
              <a:t>Alpha phase – Up to Version 0.3.x</a:t>
            </a:r>
          </a:p>
          <a:p>
            <a:pPr lvl="1"/>
            <a:r>
              <a:rPr lang="en-GB" dirty="0" smtClean="0"/>
              <a:t>Beta phase – Version 0.4.x up to Version 0.6.x</a:t>
            </a:r>
          </a:p>
          <a:p>
            <a:pPr lvl="1"/>
            <a:r>
              <a:rPr lang="en-GB" dirty="0" smtClean="0"/>
              <a:t>Release Candidate phase – Versions 0.7.0 onwards</a:t>
            </a:r>
          </a:p>
          <a:p>
            <a:pPr lvl="1"/>
            <a:r>
              <a:rPr lang="en-GB" dirty="0" smtClean="0"/>
              <a:t>Full production ready release – Version 1.0.0</a:t>
            </a:r>
          </a:p>
          <a:p>
            <a:r>
              <a:rPr lang="en-GB" dirty="0" smtClean="0"/>
              <a:t>As releases progress work will focus more on optimisation rather than new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48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Toolkit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typically follow core library schedule though until version numbers are aligned will be a major release each time</a:t>
            </a:r>
          </a:p>
          <a:p>
            <a:r>
              <a:rPr lang="en-GB" dirty="0" smtClean="0"/>
              <a:t>Will follow core library in terms of phases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47614895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205</TotalTime>
  <Words>1957</Words>
  <Application>Microsoft Office PowerPoint</Application>
  <PresentationFormat>On-screen Show (4:3)</PresentationFormat>
  <Paragraphs>338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dotNetRDF Slides Template</vt:lpstr>
      <vt:lpstr>Roadmap: To 1.0 and Beyond</vt:lpstr>
      <vt:lpstr>Overview (1 of 2)</vt:lpstr>
      <vt:lpstr>Overview (2 of 2)</vt:lpstr>
      <vt:lpstr>Current Status</vt:lpstr>
      <vt:lpstr>Current Status</vt:lpstr>
      <vt:lpstr>Release Schedules</vt:lpstr>
      <vt:lpstr>Release Schedule – Core Library</vt:lpstr>
      <vt:lpstr>Release Schedule – Core Library</vt:lpstr>
      <vt:lpstr>Release Schedule – Toolkit</vt:lpstr>
      <vt:lpstr>Upcoming Features – Core Library</vt:lpstr>
      <vt:lpstr>Upcoming Features – Core Library</vt:lpstr>
      <vt:lpstr>ADO Store (1 of 2)</vt:lpstr>
      <vt:lpstr>ADO Store (2 of 2)</vt:lpstr>
      <vt:lpstr>New/Improved 3rd Party Storage Support</vt:lpstr>
      <vt:lpstr>Virtualised Storage Subsystem</vt:lpstr>
      <vt:lpstr>Handler Subsystem Extensions (1 of 3)</vt:lpstr>
      <vt:lpstr>Handler Subsystem Extensions (2 of 3)</vt:lpstr>
      <vt:lpstr>Handler Subsystem Extensions (3 of 3)</vt:lpstr>
      <vt:lpstr>New RDFa Parser</vt:lpstr>
      <vt:lpstr>Query Subsystem Enhancements (1 of 2)</vt:lpstr>
      <vt:lpstr>Query Subsystem Enhancements (2 of 2)</vt:lpstr>
      <vt:lpstr>Writing Subsystem Enhancements</vt:lpstr>
      <vt:lpstr>Upcoming Features - Toolkit</vt:lpstr>
      <vt:lpstr>Upcoming Features - Toolkit</vt:lpstr>
      <vt:lpstr>Slide 25</vt:lpstr>
      <vt:lpstr>rdfEditor</vt:lpstr>
      <vt:lpstr>SparqlGUI</vt:lpstr>
      <vt:lpstr>StoreManager</vt:lpstr>
      <vt:lpstr>Architecture Roadmap</vt:lpstr>
      <vt:lpstr>Current Architecture</vt:lpstr>
      <vt:lpstr>Proposed Architecture</vt:lpstr>
      <vt:lpstr>What constitutes a Core Feature?</vt:lpstr>
      <vt:lpstr>Proposed Architecture in practise (1 of 2)</vt:lpstr>
      <vt:lpstr>Proposed Architecture in practise (2 of 2)</vt:lpstr>
      <vt:lpstr>Library Naming Conventions</vt:lpstr>
      <vt:lpstr>Proposed Libraries for 0.5.0 Release</vt:lpstr>
      <vt:lpstr>Proposed Libraries for Future Releases</vt:lpstr>
      <vt:lpstr>General Roadmap</vt:lpstr>
      <vt:lpstr>Plans</vt:lpstr>
      <vt:lpstr>Community Driven Planning</vt:lpstr>
      <vt:lpstr>Our Suggestions (1 of 2)</vt:lpstr>
      <vt:lpstr>Our Suggestions (2 of 2)</vt:lpstr>
      <vt:lpstr>Existing Community Suggestions</vt:lpstr>
      <vt:lpstr>Get Involved</vt:lpstr>
      <vt:lpstr>Get Involved</vt:lpstr>
      <vt:lpstr>Get Involved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Roadmap: To 1.0 and Beyond</dc:title>
  <dc:creator>Rob</dc:creator>
  <cp:lastModifiedBy>Windows User</cp:lastModifiedBy>
  <cp:revision>33</cp:revision>
  <dcterms:created xsi:type="dcterms:W3CDTF">2011-07-04T10:17:24Z</dcterms:created>
  <dcterms:modified xsi:type="dcterms:W3CDTF">2011-07-05T14:59:35Z</dcterms:modified>
</cp:coreProperties>
</file>