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85" r:id="rId3"/>
    <p:sldId id="286" r:id="rId4"/>
    <p:sldId id="305" r:id="rId5"/>
    <p:sldId id="257" r:id="rId6"/>
    <p:sldId id="306" r:id="rId7"/>
    <p:sldId id="258" r:id="rId8"/>
    <p:sldId id="259" r:id="rId9"/>
    <p:sldId id="260" r:id="rId10"/>
    <p:sldId id="278" r:id="rId11"/>
    <p:sldId id="261" r:id="rId12"/>
    <p:sldId id="262" r:id="rId13"/>
    <p:sldId id="263" r:id="rId14"/>
    <p:sldId id="284" r:id="rId15"/>
    <p:sldId id="270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307" r:id="rId24"/>
    <p:sldId id="276" r:id="rId25"/>
    <p:sldId id="279" r:id="rId26"/>
    <p:sldId id="280" r:id="rId27"/>
    <p:sldId id="281" r:id="rId28"/>
    <p:sldId id="308" r:id="rId29"/>
    <p:sldId id="282" r:id="rId30"/>
    <p:sldId id="283" r:id="rId31"/>
    <p:sldId id="287" r:id="rId32"/>
    <p:sldId id="288" r:id="rId33"/>
    <p:sldId id="289" r:id="rId34"/>
    <p:sldId id="29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3" r:id="rId47"/>
    <p:sldId id="302" r:id="rId48"/>
    <p:sldId id="304" r:id="rId4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pPr/>
              <a:t>15/07/2011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pPr/>
              <a:t>7/15/2011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2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reasonable SPARQL performance with much lower memory requirements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(and memory usage)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0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5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2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7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6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support for </a:t>
            </a:r>
            <a:r>
              <a:rPr lang="en-GB" dirty="0" err="1" smtClean="0"/>
              <a:t>.Net</a:t>
            </a:r>
            <a:r>
              <a:rPr lang="en-GB" dirty="0" smtClean="0"/>
              <a:t> serialization</a:t>
            </a:r>
          </a:p>
          <a:p>
            <a:pPr lvl="1"/>
            <a:r>
              <a:rPr lang="en-GB" dirty="0" smtClean="0"/>
              <a:t>Core interfaces and classes (</a:t>
            </a:r>
            <a:r>
              <a:rPr lang="en-GB" dirty="0" err="1" smtClean="0"/>
              <a:t>INode</a:t>
            </a:r>
            <a:r>
              <a:rPr lang="en-GB" dirty="0" smtClean="0"/>
              <a:t>, Triple, </a:t>
            </a:r>
            <a:r>
              <a:rPr lang="en-GB" dirty="0" err="1" smtClean="0"/>
              <a:t>IGraph</a:t>
            </a:r>
            <a:r>
              <a:rPr lang="en-GB" dirty="0" smtClean="0"/>
              <a:t>, </a:t>
            </a:r>
            <a:r>
              <a:rPr lang="en-GB" dirty="0" err="1" smtClean="0"/>
              <a:t>SparqlResult</a:t>
            </a:r>
            <a:r>
              <a:rPr lang="en-GB" dirty="0" smtClean="0"/>
              <a:t>, </a:t>
            </a:r>
            <a:r>
              <a:rPr lang="en-GB" dirty="0" err="1" smtClean="0"/>
              <a:t>SparqlResultSet</a:t>
            </a:r>
            <a:r>
              <a:rPr lang="en-GB" dirty="0" smtClean="0"/>
              <a:t>) will implement </a:t>
            </a:r>
            <a:r>
              <a:rPr lang="en-GB" dirty="0" err="1" smtClean="0"/>
              <a:t>ISerializable</a:t>
            </a:r>
            <a:r>
              <a:rPr lang="en-GB" dirty="0" smtClean="0"/>
              <a:t> and </a:t>
            </a:r>
            <a:r>
              <a:rPr lang="en-GB" dirty="0" err="1" smtClean="0"/>
              <a:t>IXmlSerializable</a:t>
            </a:r>
            <a:endParaRPr lang="en-GB" dirty="0"/>
          </a:p>
          <a:p>
            <a:pPr lvl="1"/>
            <a:r>
              <a:rPr lang="en-GB" dirty="0" smtClean="0"/>
              <a:t>All relevant implementations marked [</a:t>
            </a:r>
            <a:r>
              <a:rPr lang="en-GB" dirty="0" err="1" smtClean="0"/>
              <a:t>Serializable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4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5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r>
              <a:rPr lang="en-GB" dirty="0" smtClean="0"/>
              <a:t>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Abstraction of much of the core functionality into a separate library </a:t>
            </a:r>
            <a:r>
              <a:rPr lang="en-GB" dirty="0" err="1" smtClean="0"/>
              <a:t>rdfEditor.Core</a:t>
            </a:r>
            <a:endParaRPr lang="en-GB" dirty="0" smtClean="0"/>
          </a:p>
          <a:p>
            <a:r>
              <a:rPr lang="en-GB" dirty="0" err="1" smtClean="0"/>
              <a:t>WinForms</a:t>
            </a:r>
            <a:r>
              <a:rPr lang="en-GB" dirty="0" smtClean="0"/>
              <a:t> based version of </a:t>
            </a:r>
            <a:r>
              <a:rPr lang="en-GB" dirty="0" err="1" smtClean="0"/>
              <a:t>rdfEditor</a:t>
            </a:r>
            <a:r>
              <a:rPr lang="en-GB" dirty="0" smtClean="0"/>
              <a:t> using this new library</a:t>
            </a:r>
          </a:p>
          <a:p>
            <a:pPr lvl="1"/>
            <a:r>
              <a:rPr lang="en-GB" dirty="0" smtClean="0"/>
              <a:t>Means </a:t>
            </a:r>
            <a:r>
              <a:rPr lang="en-GB" dirty="0" err="1" smtClean="0"/>
              <a:t>rdfEditor</a:t>
            </a:r>
            <a:r>
              <a:rPr lang="en-GB" dirty="0" smtClean="0"/>
              <a:t> is runnable on non-Windows systems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r>
              <a:rPr lang="en-GB" dirty="0" smtClean="0"/>
              <a:t>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Existing WPF version of </a:t>
            </a:r>
            <a:r>
              <a:rPr lang="en-GB" dirty="0" err="1" smtClean="0"/>
              <a:t>rdfEditor</a:t>
            </a:r>
            <a:r>
              <a:rPr lang="en-GB" dirty="0" smtClean="0"/>
              <a:t> will be refactored to use new </a:t>
            </a:r>
            <a:r>
              <a:rPr lang="en-GB" dirty="0" err="1" smtClean="0"/>
              <a:t>rdfEditor.Core</a:t>
            </a:r>
            <a:r>
              <a:rPr lang="en-GB" dirty="0" smtClean="0"/>
              <a:t> library</a:t>
            </a:r>
          </a:p>
          <a:p>
            <a:r>
              <a:rPr lang="en-GB" dirty="0" err="1" smtClean="0"/>
              <a:t>rdfEditor.Core</a:t>
            </a:r>
            <a:r>
              <a:rPr lang="en-GB" dirty="0" smtClean="0"/>
              <a:t> provides the following:</a:t>
            </a:r>
          </a:p>
          <a:p>
            <a:pPr lvl="1"/>
            <a:r>
              <a:rPr lang="en-GB" dirty="0" smtClean="0"/>
              <a:t>Cleaner and reusable shared code based between different GUI frontends</a:t>
            </a:r>
          </a:p>
          <a:p>
            <a:pPr lvl="1"/>
            <a:r>
              <a:rPr lang="en-GB" dirty="0" smtClean="0"/>
              <a:t>Support for multiple document editing</a:t>
            </a:r>
          </a:p>
          <a:p>
            <a:pPr lvl="1"/>
            <a:r>
              <a:rPr lang="en-GB" dirty="0" smtClean="0"/>
              <a:t>Improved support for conversion between formats</a:t>
            </a:r>
          </a:p>
          <a:p>
            <a:pPr lvl="1"/>
            <a:r>
              <a:rPr lang="en-GB" dirty="0" smtClean="0"/>
              <a:t>Extensible plugin system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Get Involved</a:t>
            </a:r>
          </a:p>
          <a:p>
            <a:pPr marL="914400" lvl="1" indent="-514350"/>
            <a:r>
              <a:rPr lang="en-GB" dirty="0" smtClean="0"/>
              <a:t>How you can get involved in shaping this roadmap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(MS SQL)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 going forward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65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dedicated libraries</a:t>
            </a:r>
          </a:p>
          <a:p>
            <a:r>
              <a:rPr lang="en-GB" dirty="0" smtClean="0"/>
              <a:t>This will help to stop dependency bloat as new features are added</a:t>
            </a:r>
          </a:p>
          <a:p>
            <a:r>
              <a:rPr lang="en-GB" dirty="0" smtClean="0"/>
              <a:t>Also improves maintainability of code and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10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Virtuoso support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7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aligned with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33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53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SPIN Implementation – dotNetRDF.Spin.dll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1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27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77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4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9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1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err="1" smtClean="0"/>
              <a:t>.Net</a:t>
            </a:r>
            <a:r>
              <a:rPr lang="en-GB" dirty="0" smtClean="0"/>
              <a:t> Serialization support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</a:t>
            </a:r>
          </a:p>
          <a:p>
            <a:pPr lvl="2"/>
            <a:r>
              <a:rPr lang="en-GB" dirty="0" smtClean="0"/>
              <a:t>As it is WPF based it does not run under Mono which limits it to Windows only currently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85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1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are solicited and welcomed</a:t>
            </a:r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47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minor/bug fix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Alpha phase – Up to Version 0.3.x</a:t>
            </a:r>
          </a:p>
          <a:p>
            <a:pPr lvl="1"/>
            <a:r>
              <a:rPr lang="en-GB" dirty="0" smtClean="0"/>
              <a:t>Beta phase – Version 0.4.x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</a:p>
          <a:p>
            <a:r>
              <a:rPr lang="en-GB" dirty="0" smtClean="0"/>
              <a:t>Will follow core library in terms of phases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pPr/>
              <a:t>7/15/2011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252</TotalTime>
  <Words>2088</Words>
  <Application>Microsoft Office PowerPoint</Application>
  <PresentationFormat>On-screen Show (4:3)</PresentationFormat>
  <Paragraphs>359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dotNetRDF Slides Template</vt:lpstr>
      <vt:lpstr>Roadmap: To 1.0 and Beyond</vt:lpstr>
      <vt:lpstr>Overview (1 of 2)</vt:lpstr>
      <vt:lpstr>Overview (2 of 2)</vt:lpstr>
      <vt:lpstr>Current Status</vt:lpstr>
      <vt:lpstr>Current Status</vt:lpstr>
      <vt:lpstr>Release Schedules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.Net Serialization Support</vt:lpstr>
      <vt:lpstr>Upcoming Features - Toolkit</vt:lpstr>
      <vt:lpstr>Upcoming Features - Toolkit</vt:lpstr>
      <vt:lpstr>PowerPoint Presentation</vt:lpstr>
      <vt:lpstr>rdfEditor (1 of 2)</vt:lpstr>
      <vt:lpstr>rdfEditor (2 of 2)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Rob</cp:lastModifiedBy>
  <cp:revision>38</cp:revision>
  <dcterms:created xsi:type="dcterms:W3CDTF">2011-07-04T10:17:24Z</dcterms:created>
  <dcterms:modified xsi:type="dcterms:W3CDTF">2011-07-15T18:30:53Z</dcterms:modified>
</cp:coreProperties>
</file>