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7"/>
    <a:srgbClr val="D9DCE1"/>
    <a:srgbClr val="D2D7E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CF4D-B222-4BDE-9F21-361A6D2DD5DC}" type="datetimeFigureOut">
              <a:rPr lang="en-GB" smtClean="0"/>
              <a:t>28/07/2011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AB909-6E45-45BB-A68B-B7C0D89A8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2E66-A8D8-4938-9770-803246E1F4D9}" type="datetime1">
              <a:rPr lang="en-US" smtClean="0"/>
              <a:t>7/28/2011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08912" cy="71095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7/28/2011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D433-0AB0-44F2-9244-5C7078B0628D}" type="datetime1">
              <a:rPr lang="en-US" smtClean="0"/>
              <a:t>7/28/2011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72494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95A3-71BD-4303-BDB5-8A36882C7B2B}" type="datetime1">
              <a:rPr lang="en-US" smtClean="0"/>
              <a:t>7/28/2011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rgbClr val="01014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B10B-EC00-4A9D-ADD6-A8B68613B4D2}" type="datetime1">
              <a:rPr lang="en-US" smtClean="0"/>
              <a:t>7/28/2011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>
            <a:lvl1pPr>
              <a:defRPr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455B-ECD0-44E3-BA0C-3649A3FCD15C}" type="datetime1">
              <a:rPr lang="en-US" smtClean="0"/>
              <a:t>7/28/2011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156-88F6-4A85-BCB0-63F0774EAEDC}" type="datetime1">
              <a:rPr lang="en-US" smtClean="0"/>
              <a:t>7/28/2011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6771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BA34-05AD-44A3-A0F1-C917A9CE0E42}" type="datetime1">
              <a:rPr lang="en-US" smtClean="0"/>
              <a:t>7/28/2011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3600" b="0">
                <a:solidFill>
                  <a:srgbClr val="0101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57B1-846D-42C4-9FE3-5B43FAB1C846}" type="datetime1">
              <a:rPr lang="en-US" smtClean="0"/>
              <a:t>7/28/2011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B77D-6898-4F92-AE07-90DBD2DF1995}" type="datetime1">
              <a:rPr lang="en-US" smtClean="0"/>
              <a:t>7/28/2011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http://www.dotnetrdf.org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8F56-7434-487A-8B29-0C024560A5F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dotnetrdf_bann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8" name="Picture 7" descr="dotnetrdf_bg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vesse@dotnetrdf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Everyday Tools for the Semantic Web Developer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</a:t>
            </a:r>
            <a:r>
              <a:rPr lang="en-GB" dirty="0" err="1" smtClean="0"/>
              <a:t>Vesse</a:t>
            </a:r>
            <a:endParaRPr lang="en-GB" dirty="0"/>
          </a:p>
          <a:p>
            <a:r>
              <a:rPr lang="en-GB" dirty="0" smtClean="0">
                <a:hlinkClick r:id="rId2"/>
              </a:rPr>
              <a:t>rvesse@dotnetrdf.org</a:t>
            </a:r>
            <a:endParaRPr lang="en-GB" dirty="0" smtClean="0"/>
          </a:p>
          <a:p>
            <a:r>
              <a:rPr lang="en-GB" dirty="0" smtClean="0"/>
              <a:t>University of Southampton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C27C-C00A-40F0-A166-0452DE5EF4FD}" type="datetime1">
              <a:rPr lang="en-US" smtClean="0"/>
              <a:t>7/28/2011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6" name="Picture 5" descr="dotnetrdf_bann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350000" cy="1905000"/>
          </a:xfrm>
          <a:prstGeom prst="rect">
            <a:avLst/>
          </a:prstGeom>
        </p:spPr>
      </p:pic>
      <p:pic>
        <p:nvPicPr>
          <p:cNvPr id="7" name="Picture 6" descr="dotnetrdf_b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0"/>
            <a:ext cx="285748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Creating and Manipulating RDF</a:t>
            </a:r>
          </a:p>
          <a:p>
            <a:pPr lvl="1"/>
            <a:r>
              <a:rPr lang="en-GB" dirty="0" smtClean="0"/>
              <a:t>rapper/</a:t>
            </a:r>
            <a:r>
              <a:rPr lang="en-GB" dirty="0" err="1" smtClean="0"/>
              <a:t>rdfConvert</a:t>
            </a:r>
            <a:r>
              <a:rPr lang="en-GB" dirty="0" smtClean="0"/>
              <a:t>/</a:t>
            </a:r>
            <a:r>
              <a:rPr lang="en-GB" dirty="0" err="1" smtClean="0"/>
              <a:t>jena.rdfcopy</a:t>
            </a:r>
            <a:endParaRPr lang="en-GB" dirty="0" smtClean="0"/>
          </a:p>
          <a:p>
            <a:pPr lvl="1"/>
            <a:r>
              <a:rPr lang="en-GB" dirty="0" err="1" smtClean="0"/>
              <a:t>rdfEditor</a:t>
            </a:r>
            <a:endParaRPr lang="en-GB" dirty="0" smtClean="0"/>
          </a:p>
          <a:p>
            <a:pPr lvl="1"/>
            <a:r>
              <a:rPr lang="en-GB" dirty="0" err="1" smtClean="0"/>
              <a:t>TopBraid</a:t>
            </a:r>
            <a:r>
              <a:rPr lang="en-GB" dirty="0" smtClean="0"/>
              <a:t> Composer</a:t>
            </a:r>
          </a:p>
          <a:p>
            <a:r>
              <a:rPr lang="en-GB" dirty="0" smtClean="0"/>
              <a:t>Querying and Storing RDF</a:t>
            </a:r>
          </a:p>
          <a:p>
            <a:pPr lvl="1"/>
            <a:r>
              <a:rPr lang="en-GB" dirty="0" smtClean="0"/>
              <a:t>Sesame Windows Client</a:t>
            </a:r>
          </a:p>
          <a:p>
            <a:pPr lvl="1"/>
            <a:r>
              <a:rPr lang="en-GB" dirty="0" smtClean="0"/>
              <a:t>Store Manager</a:t>
            </a:r>
          </a:p>
          <a:p>
            <a:pPr lvl="1"/>
            <a:r>
              <a:rPr lang="en-GB" dirty="0" err="1" smtClean="0"/>
              <a:t>Fuseki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E9B0-25E7-4C28-AF1D-B3DDCE7EBBDB}" type="datetime1">
              <a:rPr lang="en-US" smtClean="0"/>
              <a:t>7/28/2011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http://www.dotnetrdf.org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8F56-7434-487A-8B29-0C024560A5F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700537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RDF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dotNetRDF Slides Template</Template>
  <TotalTime>12</TotalTime>
  <Words>42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dotNetRDF Slides Template</vt:lpstr>
      <vt:lpstr>Everyday Tools for the Semantic Web Developer</vt:lpstr>
      <vt:lpstr>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Tools for the Semantic Web Developer</dc:title>
  <dc:creator>Rob</dc:creator>
  <cp:lastModifiedBy>Rob</cp:lastModifiedBy>
  <cp:revision>4</cp:revision>
  <dcterms:created xsi:type="dcterms:W3CDTF">2011-07-28T10:33:00Z</dcterms:created>
  <dcterms:modified xsi:type="dcterms:W3CDTF">2011-07-28T10:45:12Z</dcterms:modified>
</cp:coreProperties>
</file>