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9" r:id="rId11"/>
    <p:sldId id="265" r:id="rId12"/>
    <p:sldId id="271" r:id="rId13"/>
    <p:sldId id="272" r:id="rId14"/>
    <p:sldId id="274" r:id="rId15"/>
    <p:sldId id="266" r:id="rId16"/>
    <p:sldId id="276" r:id="rId17"/>
    <p:sldId id="275" r:id="rId18"/>
    <p:sldId id="273" r:id="rId19"/>
    <p:sldId id="268" r:id="rId2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27/09/2011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27/9/2011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Edi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ena.sourceforge.net/ARQ/cmd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parqlGU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dodds.com/projects/twink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Fusek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sesamewinclien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tore%20Manag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df.org/raptor/rapp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ena.sourceforge.net/javadoc/jena/rdfcop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Conve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Everyday Tools for the Semantic Web Developer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University of Southampton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www.dotnetrdf.org/content.asp?pageID=rdfEditor</a:t>
            </a:r>
            <a:endParaRPr lang="en-GB" dirty="0" smtClean="0"/>
          </a:p>
          <a:p>
            <a:r>
              <a:rPr lang="en-GB" dirty="0" smtClean="0"/>
              <a:t>Windows only – Mono does not support the required APIs currently</a:t>
            </a:r>
          </a:p>
          <a:p>
            <a:r>
              <a:rPr lang="en-GB" dirty="0" smtClean="0"/>
              <a:t>Notepad replacement for RDF Editing with syntax highlighting, auto-complete and validation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61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don’t want to have to create a SPARQL endpoint/write code just to test out some simple queries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err="1" smtClean="0"/>
              <a:t>arq.query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smtClean="0"/>
              <a:t>Twinkle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578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arq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jena.sourceforge.net/ARQ/cmds.html</a:t>
            </a:r>
            <a:endParaRPr lang="en-GB" dirty="0" smtClean="0"/>
          </a:p>
          <a:p>
            <a:r>
              <a:rPr lang="en-GB" dirty="0" smtClean="0"/>
              <a:t>Provides a command line interface to the Jena ARQ query library – probably the most mature and complete SPARQL 1.1 engine available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arq.bat --query </a:t>
            </a:r>
            <a:r>
              <a:rPr lang="en-GB" dirty="0" err="1" smtClean="0"/>
              <a:t>query.rq</a:t>
            </a:r>
            <a:r>
              <a:rPr lang="en-GB" dirty="0" smtClean="0"/>
              <a:t> --data data.ttl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906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www.dotnetrdf.org/content.asp?pageID=SparqlGUI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Interface for quickly testing queries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7054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Twinkle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 Interface for SPARQL queries built by Leigh </a:t>
            </a:r>
            <a:r>
              <a:rPr lang="en-GB" dirty="0" err="1" smtClean="0"/>
              <a:t>Dodds</a:t>
            </a:r>
            <a:r>
              <a:rPr lang="en-GB" dirty="0" smtClean="0"/>
              <a:t> (</a:t>
            </a:r>
            <a:r>
              <a:rPr lang="en-GB" dirty="0" err="1" smtClean="0"/>
              <a:t>Talis</a:t>
            </a:r>
            <a:r>
              <a:rPr lang="en-GB" dirty="0" smtClean="0"/>
              <a:t>)</a:t>
            </a:r>
          </a:p>
          <a:p>
            <a:pPr lvl="1"/>
            <a:r>
              <a:rPr lang="en-GB" dirty="0">
                <a:hlinkClick r:id="rId2"/>
              </a:rPr>
              <a:t>http://www.ldodds.com/projects/twinkle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Note – AFAIK no longer actively developed and used out-dated version of ARQ so doesn’t support SPARQL 1.1 fully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404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– Storage and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Most Stores require a lot of setup to use</a:t>
            </a:r>
          </a:p>
          <a:p>
            <a:pPr lvl="1"/>
            <a:r>
              <a:rPr lang="en-GB" dirty="0" smtClean="0"/>
              <a:t>For simple prototypes this is overkill</a:t>
            </a:r>
            <a:endParaRPr lang="en-GB" dirty="0" smtClean="0"/>
          </a:p>
          <a:p>
            <a:r>
              <a:rPr lang="en-GB" dirty="0" smtClean="0"/>
              <a:t>Most Stores have web based interface or custom client</a:t>
            </a:r>
          </a:p>
          <a:p>
            <a:pPr lvl="1"/>
            <a:r>
              <a:rPr lang="en-GB" dirty="0" smtClean="0"/>
              <a:t>No standard user experience</a:t>
            </a:r>
          </a:p>
          <a:p>
            <a:pPr lvl="1"/>
            <a:r>
              <a:rPr lang="en-GB" dirty="0" smtClean="0"/>
              <a:t>Custom clients often contain arcane and specialist features that aren’t relevant to average user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err="1" smtClean="0"/>
              <a:t>Fuseki</a:t>
            </a:r>
            <a:endParaRPr lang="en-GB" dirty="0" smtClean="0"/>
          </a:p>
          <a:p>
            <a:pPr lvl="1"/>
            <a:r>
              <a:rPr lang="en-GB" dirty="0" smtClean="0"/>
              <a:t>Sesame </a:t>
            </a:r>
            <a:r>
              <a:rPr lang="en-GB" dirty="0" smtClean="0"/>
              <a:t>Windows </a:t>
            </a:r>
            <a:r>
              <a:rPr lang="en-GB" dirty="0" smtClean="0"/>
              <a:t>Client</a:t>
            </a:r>
          </a:p>
          <a:p>
            <a:pPr lvl="1"/>
            <a:r>
              <a:rPr lang="en-GB" dirty="0" smtClean="0"/>
              <a:t>Store Manager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610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Fuseki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family of Jena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openjena.org/wiki/Fuseki</a:t>
            </a:r>
            <a:endParaRPr lang="en-GB" dirty="0" smtClean="0"/>
          </a:p>
          <a:p>
            <a:r>
              <a:rPr lang="en-GB" dirty="0" smtClean="0"/>
              <a:t>Provides a HTTP server for SPARQL Query and Update runnable from the command line</a:t>
            </a:r>
          </a:p>
          <a:p>
            <a:r>
              <a:rPr lang="en-GB" dirty="0" smtClean="0"/>
              <a:t>Can use persistent TDB storage (Jena’s native triple store)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–jar fuseki-sys.jar --update --</a:t>
            </a:r>
            <a:r>
              <a:rPr lang="en-GB" dirty="0" err="1" smtClean="0"/>
              <a:t>loc</a:t>
            </a:r>
            <a:r>
              <a:rPr lang="en-GB" dirty="0" smtClean="0"/>
              <a:t>=DB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4912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Developed by </a:t>
            </a:r>
            <a:r>
              <a:rPr lang="en-GB" dirty="0" err="1" smtClean="0"/>
              <a:t>Jeen</a:t>
            </a:r>
            <a:r>
              <a:rPr lang="en-GB" dirty="0" smtClean="0"/>
              <a:t> </a:t>
            </a:r>
            <a:r>
              <a:rPr lang="en-GB" dirty="0" err="1" smtClean="0"/>
              <a:t>Broekstra</a:t>
            </a:r>
            <a:r>
              <a:rPr lang="en-GB" dirty="0" smtClean="0"/>
              <a:t> and Anton Andreev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http://sourceforge.net/projects/sesamewinclient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Interface primarily for Sesame though supports a limited range of other triple stores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0552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www.dotnetrdf.org/content.asp?pageID=Store%20Manager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for working with a variety of Triple Stores through a standard interface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3042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RobVesse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36798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writing up my PhD Thesis</a:t>
            </a:r>
          </a:p>
          <a:p>
            <a:pPr lvl="1"/>
            <a:r>
              <a:rPr lang="en-GB" dirty="0" smtClean="0"/>
              <a:t>“Link Integrity for the Semantic Web”</a:t>
            </a:r>
          </a:p>
          <a:p>
            <a:r>
              <a:rPr lang="en-GB" dirty="0" smtClean="0"/>
              <a:t>Run the </a:t>
            </a:r>
            <a:r>
              <a:rPr lang="en-GB" dirty="0" err="1" smtClean="0"/>
              <a:t>dotNetRDF</a:t>
            </a:r>
            <a:r>
              <a:rPr lang="en-GB" dirty="0" smtClean="0"/>
              <a:t> Project</a:t>
            </a:r>
          </a:p>
          <a:p>
            <a:pPr lvl="1"/>
            <a:r>
              <a:rPr lang="en-GB" dirty="0" smtClean="0"/>
              <a:t>Started January 2009</a:t>
            </a:r>
          </a:p>
          <a:p>
            <a:pPr lvl="1"/>
            <a:r>
              <a:rPr lang="en-GB" dirty="0" smtClean="0"/>
              <a:t>Current Releases</a:t>
            </a:r>
          </a:p>
          <a:p>
            <a:pPr lvl="2"/>
            <a:r>
              <a:rPr lang="en-GB" dirty="0" smtClean="0"/>
              <a:t>0.5.0 Beta (API)</a:t>
            </a:r>
          </a:p>
          <a:p>
            <a:pPr lvl="2"/>
            <a:r>
              <a:rPr lang="en-GB" dirty="0" smtClean="0"/>
              <a:t>0.3.0 Alpha (Toolkit)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073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Life as a Semantic Web Developer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Constantly working with different data sources, formats, vocabularies etc.</a:t>
            </a:r>
          </a:p>
          <a:p>
            <a:r>
              <a:rPr lang="en-GB" dirty="0" smtClean="0"/>
              <a:t>Was frustrated by limited tooling around conversion, query and editing</a:t>
            </a:r>
          </a:p>
          <a:p>
            <a:pPr lvl="1"/>
            <a:r>
              <a:rPr lang="en-GB" dirty="0" smtClean="0"/>
              <a:t>Especially the *nix/Java bias of available tooling</a:t>
            </a:r>
          </a:p>
          <a:p>
            <a:r>
              <a:rPr lang="en-GB" dirty="0" smtClean="0"/>
              <a:t>Seemed pointless to keep writing tiny Java/</a:t>
            </a:r>
            <a:r>
              <a:rPr lang="en-GB" dirty="0" err="1" smtClean="0"/>
              <a:t>.Net</a:t>
            </a:r>
            <a:r>
              <a:rPr lang="en-GB" dirty="0" smtClean="0"/>
              <a:t> programs to do everyday tasks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2553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free to use/open source</a:t>
            </a:r>
            <a:endParaRPr lang="en-GB" dirty="0" smtClean="0"/>
          </a:p>
          <a:p>
            <a:pPr lvl="1"/>
            <a:r>
              <a:rPr lang="en-GB" dirty="0" smtClean="0"/>
              <a:t>All of which I’ve used at one stage or another</a:t>
            </a:r>
          </a:p>
          <a:p>
            <a:pPr lvl="1"/>
            <a:r>
              <a:rPr lang="en-GB" dirty="0" smtClean="0"/>
              <a:t>Some of which I use on a daily basis</a:t>
            </a:r>
          </a:p>
          <a:p>
            <a:r>
              <a:rPr lang="en-GB" dirty="0" smtClean="0"/>
              <a:t>Demos</a:t>
            </a:r>
          </a:p>
          <a:p>
            <a:pPr lvl="1"/>
            <a:r>
              <a:rPr lang="en-GB" dirty="0" smtClean="0"/>
              <a:t>I’ll demo as many of these I can get through skipping over a few of the lesser used/duplicate tools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267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– Data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Often you get data in format X but you need it in format Y</a:t>
            </a:r>
          </a:p>
          <a:p>
            <a:r>
              <a:rPr lang="en-GB" dirty="0" smtClean="0"/>
              <a:t>These utilities can convert between formats</a:t>
            </a:r>
            <a:endParaRPr lang="en-GB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rapper</a:t>
            </a:r>
            <a:endParaRPr lang="en-GB" dirty="0" smtClean="0"/>
          </a:p>
          <a:p>
            <a:pPr lvl="1"/>
            <a:r>
              <a:rPr lang="en-GB" dirty="0" err="1" smtClean="0"/>
              <a:t>rdfcopy</a:t>
            </a:r>
            <a:endParaRPr lang="en-GB" dirty="0" smtClean="0"/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790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Redland family of tooling by Dave Beckett</a:t>
            </a:r>
          </a:p>
          <a:p>
            <a:pPr lvl="1"/>
            <a:r>
              <a:rPr lang="en-GB" dirty="0" smtClean="0">
                <a:hlinkClick r:id="rId2"/>
              </a:rPr>
              <a:t>http://librdf.org/raptor/rapper.html</a:t>
            </a:r>
            <a:endParaRPr lang="en-GB" dirty="0" smtClean="0"/>
          </a:p>
          <a:p>
            <a:r>
              <a:rPr lang="en-GB" dirty="0" smtClean="0"/>
              <a:t>*nix based – needs </a:t>
            </a:r>
            <a:r>
              <a:rPr lang="en-GB" dirty="0" err="1" smtClean="0"/>
              <a:t>cygwin</a:t>
            </a:r>
            <a:r>
              <a:rPr lang="en-GB" dirty="0" smtClean="0"/>
              <a:t> on Windows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6452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jena.sourceforge.net/javadoc/jena/rdfcopy.html</a:t>
            </a:r>
            <a:endParaRPr lang="en-GB" dirty="0" smtClean="0"/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rdfcopy.bat </a:t>
            </a:r>
            <a:r>
              <a:rPr lang="en-GB" dirty="0" smtClean="0"/>
              <a:t>input.rdf RDF/XML N3 &gt; output.n3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00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www.dotnetrdf.org/content.asp?pageID=rdfConvert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err="1" smtClean="0"/>
              <a:t>rdfConvert</a:t>
            </a:r>
            <a:r>
              <a:rPr lang="en-GB" dirty="0" smtClean="0"/>
              <a:t> </a:t>
            </a:r>
            <a:r>
              <a:rPr lang="en-GB" dirty="0" err="1" smtClean="0"/>
              <a:t>input.rdf</a:t>
            </a:r>
            <a:r>
              <a:rPr lang="en-GB" dirty="0" smtClean="0"/>
              <a:t> –</a:t>
            </a:r>
            <a:r>
              <a:rPr lang="en-GB" dirty="0" err="1" smtClean="0"/>
              <a:t>out:output.rj</a:t>
            </a:r>
            <a:endParaRPr lang="en-GB" dirty="0" smtClean="0"/>
          </a:p>
          <a:p>
            <a:r>
              <a:rPr lang="en-GB" dirty="0" smtClean="0"/>
              <a:t>Has a rapper compatibility mode:</a:t>
            </a:r>
          </a:p>
          <a:p>
            <a:pPr lvl="1"/>
            <a:r>
              <a:rPr lang="en-GB" dirty="0" err="1" smtClean="0"/>
              <a:t>rdfConvert</a:t>
            </a:r>
            <a:r>
              <a:rPr lang="en-GB" dirty="0" smtClean="0"/>
              <a:t> –rapper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84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Editing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very few pure text editors for RDF</a:t>
            </a:r>
          </a:p>
          <a:p>
            <a:pPr lvl="1"/>
            <a:r>
              <a:rPr lang="en-GB" dirty="0" smtClean="0"/>
              <a:t>Most are over complex and overpowered for just editing a few triples by hand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TopBraid</a:t>
            </a:r>
            <a:r>
              <a:rPr lang="en-GB" dirty="0" smtClean="0"/>
              <a:t> Suite, </a:t>
            </a:r>
            <a:r>
              <a:rPr lang="en-GB" dirty="0" err="1" smtClean="0"/>
              <a:t>Protege</a:t>
            </a:r>
            <a:endParaRPr lang="en-GB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4720284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259</TotalTime>
  <Words>725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dotNetRDF Slides Template</vt:lpstr>
      <vt:lpstr>Everyday Tools for the Semantic Web Developer</vt:lpstr>
      <vt:lpstr>About Me</vt:lpstr>
      <vt:lpstr>My Life as a Semantic Web Developer</vt:lpstr>
      <vt:lpstr>Tools</vt:lpstr>
      <vt:lpstr>Tools – Data Conversion</vt:lpstr>
      <vt:lpstr>rapper</vt:lpstr>
      <vt:lpstr>rdfcopy</vt:lpstr>
      <vt:lpstr>rdfConvert</vt:lpstr>
      <vt:lpstr>Tools - Editing</vt:lpstr>
      <vt:lpstr>rdfEditor</vt:lpstr>
      <vt:lpstr>Tools - Query</vt:lpstr>
      <vt:lpstr>arq </vt:lpstr>
      <vt:lpstr>SparqlGUI</vt:lpstr>
      <vt:lpstr>Twinkle</vt:lpstr>
      <vt:lpstr>Tools – Storage and Management</vt:lpstr>
      <vt:lpstr>Fuseki</vt:lpstr>
      <vt:lpstr>Sesame Windows Client</vt:lpstr>
      <vt:lpstr>Store Manager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Tools for the Semantic Web Developer</dc:title>
  <dc:creator>Rob</dc:creator>
  <cp:lastModifiedBy>Rob Vesse</cp:lastModifiedBy>
  <cp:revision>43</cp:revision>
  <dcterms:created xsi:type="dcterms:W3CDTF">2011-09-20T09:21:49Z</dcterms:created>
  <dcterms:modified xsi:type="dcterms:W3CDTF">2011-09-27T13:24:49Z</dcterms:modified>
</cp:coreProperties>
</file>