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2" autoAdjust="0"/>
    <p:restoredTop sz="94660"/>
  </p:normalViewPr>
  <p:slideViewPr>
    <p:cSldViewPr snapToGrid="0">
      <p:cViewPr>
        <p:scale>
          <a:sx n="50" d="100"/>
          <a:sy n="50" d="100"/>
        </p:scale>
        <p:origin x="1016" y="7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C3A4D-9D47-44D5-AEF1-778192CC0317}" type="datetimeFigureOut">
              <a:rPr lang="en-GB" smtClean="0"/>
              <a:t>25/07/2014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D2A88-FBB1-4CF3-8BEB-9EFDB533BC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026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C3A4D-9D47-44D5-AEF1-778192CC0317}" type="datetimeFigureOut">
              <a:rPr lang="en-GB" smtClean="0"/>
              <a:t>25/07/2014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D2A88-FBB1-4CF3-8BEB-9EFDB533BC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3144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C3A4D-9D47-44D5-AEF1-778192CC0317}" type="datetimeFigureOut">
              <a:rPr lang="en-GB" smtClean="0"/>
              <a:t>25/07/2014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D2A88-FBB1-4CF3-8BEB-9EFDB533BC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1585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C3A4D-9D47-44D5-AEF1-778192CC0317}" type="datetimeFigureOut">
              <a:rPr lang="en-GB" smtClean="0"/>
              <a:t>25/07/2014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D2A88-FBB1-4CF3-8BEB-9EFDB533BC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0331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C3A4D-9D47-44D5-AEF1-778192CC0317}" type="datetimeFigureOut">
              <a:rPr lang="en-GB" smtClean="0"/>
              <a:t>25/07/2014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D2A88-FBB1-4CF3-8BEB-9EFDB533BC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0119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C3A4D-9D47-44D5-AEF1-778192CC0317}" type="datetimeFigureOut">
              <a:rPr lang="en-GB" smtClean="0"/>
              <a:t>25/07/2014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D2A88-FBB1-4CF3-8BEB-9EFDB533BC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9519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C3A4D-9D47-44D5-AEF1-778192CC0317}" type="datetimeFigureOut">
              <a:rPr lang="en-GB" smtClean="0"/>
              <a:t>25/07/2014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D2A88-FBB1-4CF3-8BEB-9EFDB533BC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209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C3A4D-9D47-44D5-AEF1-778192CC0317}" type="datetimeFigureOut">
              <a:rPr lang="en-GB" smtClean="0"/>
              <a:t>25/07/2014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D2A88-FBB1-4CF3-8BEB-9EFDB533BC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120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C3A4D-9D47-44D5-AEF1-778192CC0317}" type="datetimeFigureOut">
              <a:rPr lang="en-GB" smtClean="0"/>
              <a:t>25/07/2014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D2A88-FBB1-4CF3-8BEB-9EFDB533BC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7438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C3A4D-9D47-44D5-AEF1-778192CC0317}" type="datetimeFigureOut">
              <a:rPr lang="en-GB" smtClean="0"/>
              <a:t>25/07/2014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D2A88-FBB1-4CF3-8BEB-9EFDB533BC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2474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C3A4D-9D47-44D5-AEF1-778192CC0317}" type="datetimeFigureOut">
              <a:rPr lang="en-GB" smtClean="0"/>
              <a:t>25/07/2014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D2A88-FBB1-4CF3-8BEB-9EFDB533BC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5190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9C3A4D-9D47-44D5-AEF1-778192CC0317}" type="datetimeFigureOut">
              <a:rPr lang="en-GB" smtClean="0"/>
              <a:t>25/07/2014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DD2A88-FBB1-4CF3-8BEB-9EFDB533BC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177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3854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8286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937" y="176212"/>
            <a:ext cx="7858125" cy="650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196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71613" y="171450"/>
            <a:ext cx="15135225" cy="651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319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687" y="-733425"/>
            <a:ext cx="11096625" cy="832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485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662" y="-1100138"/>
            <a:ext cx="7686675" cy="905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256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Griffiths</dc:creator>
  <cp:lastModifiedBy>John Griffiths</cp:lastModifiedBy>
  <cp:revision>2</cp:revision>
  <dcterms:created xsi:type="dcterms:W3CDTF">2014-07-25T14:10:11Z</dcterms:created>
  <dcterms:modified xsi:type="dcterms:W3CDTF">2014-07-25T21:08:19Z</dcterms:modified>
</cp:coreProperties>
</file>