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9"/>
  </p:handoutMasterIdLst>
  <p:sldIdLst>
    <p:sldId id="256" r:id="rId2"/>
    <p:sldId id="257" r:id="rId3"/>
    <p:sldId id="258" r:id="rId4"/>
    <p:sldId id="274" r:id="rId5"/>
    <p:sldId id="275" r:id="rId6"/>
    <p:sldId id="276" r:id="rId7"/>
    <p:sldId id="270" r:id="rId8"/>
    <p:sldId id="271" r:id="rId9"/>
    <p:sldId id="272" r:id="rId10"/>
    <p:sldId id="273" r:id="rId11"/>
    <p:sldId id="277" r:id="rId12"/>
    <p:sldId id="278" r:id="rId13"/>
    <p:sldId id="268" r:id="rId14"/>
    <p:sldId id="279" r:id="rId15"/>
    <p:sldId id="281" r:id="rId16"/>
    <p:sldId id="283" r:id="rId17"/>
    <p:sldId id="284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82" r:id="rId26"/>
    <p:sldId id="302" r:id="rId27"/>
    <p:sldId id="303" r:id="rId28"/>
    <p:sldId id="285" r:id="rId29"/>
    <p:sldId id="280" r:id="rId30"/>
    <p:sldId id="269" r:id="rId31"/>
    <p:sldId id="287" r:id="rId32"/>
    <p:sldId id="288" r:id="rId33"/>
    <p:sldId id="289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97" r:id="rId43"/>
    <p:sldId id="298" r:id="rId44"/>
    <p:sldId id="299" r:id="rId45"/>
    <p:sldId id="300" r:id="rId46"/>
    <p:sldId id="301" r:id="rId47"/>
    <p:sldId id="2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2B7D3-0030-FF4A-AB7D-1ADC1DBD901C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345DD-9BED-2840-BA08-E9E66BB223E0}">
      <dgm:prSet phldrT="[Text]"/>
      <dgm:spPr/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019AD80E-863E-E24A-A329-6AB19327F3BA}" type="parTrans" cxnId="{E3822D86-CF6E-4842-B3EE-D3FCA303274E}">
      <dgm:prSet/>
      <dgm:spPr/>
      <dgm:t>
        <a:bodyPr/>
        <a:lstStyle/>
        <a:p>
          <a:endParaRPr lang="en-US"/>
        </a:p>
      </dgm:t>
    </dgm:pt>
    <dgm:pt modelId="{93E0E778-B020-4D45-9415-55B389AF238C}" type="sibTrans" cxnId="{E3822D86-CF6E-4842-B3EE-D3FCA303274E}">
      <dgm:prSet/>
      <dgm:spPr/>
      <dgm:t>
        <a:bodyPr/>
        <a:lstStyle/>
        <a:p>
          <a:endParaRPr lang="en-US"/>
        </a:p>
      </dgm:t>
    </dgm:pt>
    <dgm:pt modelId="{6BF2788F-2079-944D-81F5-1CF60D5E7729}">
      <dgm:prSet phldrT="[Text]"/>
      <dgm:spPr/>
      <dgm:t>
        <a:bodyPr/>
        <a:lstStyle/>
        <a:p>
          <a:r>
            <a:rPr lang="en-US" dirty="0" smtClean="0"/>
            <a:t>Structure Diagram</a:t>
          </a:r>
          <a:endParaRPr lang="en-US" dirty="0"/>
        </a:p>
      </dgm:t>
    </dgm:pt>
    <dgm:pt modelId="{72B8CFC1-9143-884F-B799-5C219A2A963E}" type="parTrans" cxnId="{B240FF18-74CD-B449-8199-2700A91356E7}">
      <dgm:prSet/>
      <dgm:spPr/>
      <dgm:t>
        <a:bodyPr/>
        <a:lstStyle/>
        <a:p>
          <a:endParaRPr lang="en-US"/>
        </a:p>
      </dgm:t>
    </dgm:pt>
    <dgm:pt modelId="{FCC27175-AB7B-8B4F-BB64-386D320F37F8}" type="sibTrans" cxnId="{B240FF18-74CD-B449-8199-2700A91356E7}">
      <dgm:prSet/>
      <dgm:spPr/>
      <dgm:t>
        <a:bodyPr/>
        <a:lstStyle/>
        <a:p>
          <a:endParaRPr lang="en-US"/>
        </a:p>
      </dgm:t>
    </dgm:pt>
    <dgm:pt modelId="{93D23549-9073-CE47-A394-038F78806E4A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778A835D-DEDD-6843-AA27-E5BF43F7CD8E}" type="parTrans" cxnId="{BB54E3D6-FBBA-E940-A8A7-A33C3D719581}">
      <dgm:prSet/>
      <dgm:spPr/>
      <dgm:t>
        <a:bodyPr/>
        <a:lstStyle/>
        <a:p>
          <a:endParaRPr lang="en-US"/>
        </a:p>
      </dgm:t>
    </dgm:pt>
    <dgm:pt modelId="{A3435345-E77D-5044-A7CD-18113B60C763}" type="sibTrans" cxnId="{BB54E3D6-FBBA-E940-A8A7-A33C3D719581}">
      <dgm:prSet/>
      <dgm:spPr/>
      <dgm:t>
        <a:bodyPr/>
        <a:lstStyle/>
        <a:p>
          <a:endParaRPr lang="en-US"/>
        </a:p>
      </dgm:t>
    </dgm:pt>
    <dgm:pt modelId="{F6F046A0-9253-7840-A7B4-CA1AFC4A6AAC}">
      <dgm:prSet phldrT="[Text]"/>
      <dgm:spPr/>
      <dgm:t>
        <a:bodyPr/>
        <a:lstStyle/>
        <a:p>
          <a:r>
            <a:rPr lang="en-US" dirty="0" smtClean="0"/>
            <a:t>Composite Structure</a:t>
          </a:r>
          <a:endParaRPr lang="en-US" dirty="0"/>
        </a:p>
      </dgm:t>
    </dgm:pt>
    <dgm:pt modelId="{CF7E08DB-7422-AE4E-88C5-B68AAB612D8E}" type="parTrans" cxnId="{68A2F6F7-6604-404C-AEBB-19D126534CF7}">
      <dgm:prSet/>
      <dgm:spPr/>
      <dgm:t>
        <a:bodyPr/>
        <a:lstStyle/>
        <a:p>
          <a:endParaRPr lang="en-US"/>
        </a:p>
      </dgm:t>
    </dgm:pt>
    <dgm:pt modelId="{6ED7B826-7DA7-0F4C-845B-C12FFE278A3E}" type="sibTrans" cxnId="{68A2F6F7-6604-404C-AEBB-19D126534CF7}">
      <dgm:prSet/>
      <dgm:spPr/>
      <dgm:t>
        <a:bodyPr/>
        <a:lstStyle/>
        <a:p>
          <a:endParaRPr lang="en-US"/>
        </a:p>
      </dgm:t>
    </dgm:pt>
    <dgm:pt modelId="{334299E4-BDE1-9F47-8DAF-27633FE4C831}">
      <dgm:prSet phldrT="[Text]"/>
      <dgm:spPr/>
      <dgm:t>
        <a:bodyPr/>
        <a:lstStyle/>
        <a:p>
          <a:r>
            <a:rPr lang="en-US" dirty="0" smtClean="0"/>
            <a:t>Behavior</a:t>
          </a:r>
          <a:endParaRPr lang="en-US" dirty="0"/>
        </a:p>
      </dgm:t>
    </dgm:pt>
    <dgm:pt modelId="{742B6BA8-3EF6-7742-8FD0-1CEEE7651194}" type="parTrans" cxnId="{38A3DFC9-0449-9040-B1F3-4D8D36E80B53}">
      <dgm:prSet/>
      <dgm:spPr/>
      <dgm:t>
        <a:bodyPr/>
        <a:lstStyle/>
        <a:p>
          <a:endParaRPr lang="en-US"/>
        </a:p>
      </dgm:t>
    </dgm:pt>
    <dgm:pt modelId="{1EAB6641-B738-AB42-8F8F-54EBDC11B8C2}" type="sibTrans" cxnId="{38A3DFC9-0449-9040-B1F3-4D8D36E80B53}">
      <dgm:prSet/>
      <dgm:spPr/>
      <dgm:t>
        <a:bodyPr/>
        <a:lstStyle/>
        <a:p>
          <a:endParaRPr lang="en-US"/>
        </a:p>
      </dgm:t>
    </dgm:pt>
    <dgm:pt modelId="{47B15B01-8472-0C43-9535-C10C29C35A84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D77F0399-32D1-0742-B9EA-D776CAED609B}" type="parTrans" cxnId="{8A0BE45F-0C3A-C24F-B77B-C3AC41E53B84}">
      <dgm:prSet/>
      <dgm:spPr/>
      <dgm:t>
        <a:bodyPr/>
        <a:lstStyle/>
        <a:p>
          <a:endParaRPr lang="en-US"/>
        </a:p>
      </dgm:t>
    </dgm:pt>
    <dgm:pt modelId="{81EAE922-97AA-2B42-A75A-0385C32A712F}" type="sibTrans" cxnId="{8A0BE45F-0C3A-C24F-B77B-C3AC41E53B84}">
      <dgm:prSet/>
      <dgm:spPr/>
      <dgm:t>
        <a:bodyPr/>
        <a:lstStyle/>
        <a:p>
          <a:endParaRPr lang="en-US"/>
        </a:p>
      </dgm:t>
    </dgm:pt>
    <dgm:pt modelId="{C69D54E8-E770-AE4E-8A33-07D3B13EB8A1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D5AE6F2-08DC-5F44-A560-38E979E760C8}" type="parTrans" cxnId="{517C866A-8912-D541-A4F9-1C224E57888C}">
      <dgm:prSet/>
      <dgm:spPr/>
      <dgm:t>
        <a:bodyPr/>
        <a:lstStyle/>
        <a:p>
          <a:endParaRPr lang="en-US"/>
        </a:p>
      </dgm:t>
    </dgm:pt>
    <dgm:pt modelId="{94B79FF9-FD4D-134A-814B-84C45084525A}" type="sibTrans" cxnId="{517C866A-8912-D541-A4F9-1C224E57888C}">
      <dgm:prSet/>
      <dgm:spPr/>
      <dgm:t>
        <a:bodyPr/>
        <a:lstStyle/>
        <a:p>
          <a:endParaRPr lang="en-US"/>
        </a:p>
      </dgm:t>
    </dgm:pt>
    <dgm:pt modelId="{4E4E4502-F155-0E4F-908C-16296E6CADD6}">
      <dgm:prSet phldrT="[Text]"/>
      <dgm:spPr/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97FCD2D7-5594-CF4B-A758-D09D3C3CBF93}" type="parTrans" cxnId="{A836780F-F5A6-A749-ADDB-EF2EEB117E71}">
      <dgm:prSet/>
      <dgm:spPr/>
      <dgm:t>
        <a:bodyPr/>
        <a:lstStyle/>
        <a:p>
          <a:endParaRPr lang="en-US"/>
        </a:p>
      </dgm:t>
    </dgm:pt>
    <dgm:pt modelId="{86382203-1328-AE45-AE65-548BEF8C12E0}" type="sibTrans" cxnId="{A836780F-F5A6-A749-ADDB-EF2EEB117E71}">
      <dgm:prSet/>
      <dgm:spPr/>
      <dgm:t>
        <a:bodyPr/>
        <a:lstStyle/>
        <a:p>
          <a:endParaRPr lang="en-US"/>
        </a:p>
      </dgm:t>
    </dgm:pt>
    <dgm:pt modelId="{C565D3D6-9100-EC46-A6FD-652DE3E9DB78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C17E6948-B418-CF4C-88C2-E69411C476AB}" type="parTrans" cxnId="{CADA7F0E-0294-D942-A5DF-263846AF16B5}">
      <dgm:prSet/>
      <dgm:spPr/>
      <dgm:t>
        <a:bodyPr/>
        <a:lstStyle/>
        <a:p>
          <a:endParaRPr lang="en-US"/>
        </a:p>
      </dgm:t>
    </dgm:pt>
    <dgm:pt modelId="{3BC44226-A026-5F45-93C2-5262F32080CC}" type="sibTrans" cxnId="{CADA7F0E-0294-D942-A5DF-263846AF16B5}">
      <dgm:prSet/>
      <dgm:spPr/>
      <dgm:t>
        <a:bodyPr/>
        <a:lstStyle/>
        <a:p>
          <a:endParaRPr lang="en-US"/>
        </a:p>
      </dgm:t>
    </dgm:pt>
    <dgm:pt modelId="{D8219E53-E74D-384D-8BC1-22586E8C83AB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6FA42E52-FD98-7E46-816E-0BD43A672816}" type="parTrans" cxnId="{7BB4E04D-4185-974F-BE0D-EEBEC3C52FAE}">
      <dgm:prSet/>
      <dgm:spPr/>
      <dgm:t>
        <a:bodyPr/>
        <a:lstStyle/>
        <a:p>
          <a:endParaRPr lang="en-US"/>
        </a:p>
      </dgm:t>
    </dgm:pt>
    <dgm:pt modelId="{8305E314-E7A8-3F4E-BD93-E1D145E8790F}" type="sibTrans" cxnId="{7BB4E04D-4185-974F-BE0D-EEBEC3C52FAE}">
      <dgm:prSet/>
      <dgm:spPr/>
      <dgm:t>
        <a:bodyPr/>
        <a:lstStyle/>
        <a:p>
          <a:endParaRPr lang="en-US"/>
        </a:p>
      </dgm:t>
    </dgm:pt>
    <dgm:pt modelId="{918E387F-FA67-6E4B-AA5D-0A973D0F2CB4}">
      <dgm:prSet phldrT="[Text]"/>
      <dgm:spPr/>
      <dgm:t>
        <a:bodyPr/>
        <a:lstStyle/>
        <a:p>
          <a:r>
            <a:rPr lang="en-US" dirty="0" smtClean="0"/>
            <a:t>Use Case</a:t>
          </a:r>
          <a:endParaRPr lang="en-US" dirty="0"/>
        </a:p>
      </dgm:t>
    </dgm:pt>
    <dgm:pt modelId="{D86A4E8F-6996-B34A-8E08-DFAD647F7AA9}" type="parTrans" cxnId="{EE573D9A-A967-E642-A928-8812EE3203E0}">
      <dgm:prSet/>
      <dgm:spPr/>
      <dgm:t>
        <a:bodyPr/>
        <a:lstStyle/>
        <a:p>
          <a:endParaRPr lang="en-US"/>
        </a:p>
      </dgm:t>
    </dgm:pt>
    <dgm:pt modelId="{EA11FFFE-8842-6A43-BE9E-2CB019BA97C3}" type="sibTrans" cxnId="{EE573D9A-A967-E642-A928-8812EE3203E0}">
      <dgm:prSet/>
      <dgm:spPr/>
      <dgm:t>
        <a:bodyPr/>
        <a:lstStyle/>
        <a:p>
          <a:endParaRPr lang="en-US"/>
        </a:p>
      </dgm:t>
    </dgm:pt>
    <dgm:pt modelId="{0D2C4B5A-E6FE-864E-9CB1-7FF8D52E2578}">
      <dgm:prSet phldrT="[Text]"/>
      <dgm:spPr/>
      <dgm:t>
        <a:bodyPr/>
        <a:lstStyle/>
        <a:p>
          <a:r>
            <a:rPr lang="en-US" dirty="0" smtClean="0"/>
            <a:t>State Machine</a:t>
          </a:r>
          <a:endParaRPr lang="en-US" dirty="0"/>
        </a:p>
      </dgm:t>
    </dgm:pt>
    <dgm:pt modelId="{96606F98-199C-7648-849D-EF0C225E23D0}" type="parTrans" cxnId="{6A5A5535-6E24-5A44-82B8-315D976A1735}">
      <dgm:prSet/>
      <dgm:spPr/>
      <dgm:t>
        <a:bodyPr/>
        <a:lstStyle/>
        <a:p>
          <a:endParaRPr lang="en-US"/>
        </a:p>
      </dgm:t>
    </dgm:pt>
    <dgm:pt modelId="{1DE56F8F-9D68-CE49-B4EE-50EDBAA04090}" type="sibTrans" cxnId="{6A5A5535-6E24-5A44-82B8-315D976A1735}">
      <dgm:prSet/>
      <dgm:spPr/>
      <dgm:t>
        <a:bodyPr/>
        <a:lstStyle/>
        <a:p>
          <a:endParaRPr lang="en-US"/>
        </a:p>
      </dgm:t>
    </dgm:pt>
    <dgm:pt modelId="{867EEDD7-D86E-7E4C-9CA0-98D5347CE7FD}">
      <dgm:prSet phldrT="[Text]"/>
      <dgm:spPr/>
      <dgm:t>
        <a:bodyPr/>
        <a:lstStyle/>
        <a:p>
          <a:r>
            <a:rPr lang="en-US" dirty="0" smtClean="0"/>
            <a:t>Interaction</a:t>
          </a:r>
          <a:endParaRPr lang="en-US" dirty="0"/>
        </a:p>
      </dgm:t>
    </dgm:pt>
    <dgm:pt modelId="{8819FC9A-F546-624B-9A96-6CF4315A8624}" type="parTrans" cxnId="{3923B156-C17D-0845-8F75-4C10F37FE1CF}">
      <dgm:prSet/>
      <dgm:spPr/>
      <dgm:t>
        <a:bodyPr/>
        <a:lstStyle/>
        <a:p>
          <a:endParaRPr lang="en-US"/>
        </a:p>
      </dgm:t>
    </dgm:pt>
    <dgm:pt modelId="{A0E57A5B-C94D-C54D-857E-3E39510F6F1D}" type="sibTrans" cxnId="{3923B156-C17D-0845-8F75-4C10F37FE1CF}">
      <dgm:prSet/>
      <dgm:spPr/>
      <dgm:t>
        <a:bodyPr/>
        <a:lstStyle/>
        <a:p>
          <a:endParaRPr lang="en-US"/>
        </a:p>
      </dgm:t>
    </dgm:pt>
    <dgm:pt modelId="{FCD47F43-28FA-7246-8800-B6259BE019E5}">
      <dgm:prSet phldrT="[Text]"/>
      <dgm:spPr/>
      <dgm:t>
        <a:bodyPr/>
        <a:lstStyle/>
        <a:p>
          <a:r>
            <a:rPr lang="en-US" dirty="0" smtClean="0"/>
            <a:t>Sequence</a:t>
          </a:r>
          <a:endParaRPr lang="en-US" dirty="0"/>
        </a:p>
      </dgm:t>
    </dgm:pt>
    <dgm:pt modelId="{A81EC3C9-08FF-5C49-B81E-702EECC81B8A}" type="parTrans" cxnId="{A16CFCFA-C44E-FC4A-9C06-EF842E4F7F9F}">
      <dgm:prSet/>
      <dgm:spPr/>
      <dgm:t>
        <a:bodyPr/>
        <a:lstStyle/>
        <a:p>
          <a:endParaRPr lang="en-US"/>
        </a:p>
      </dgm:t>
    </dgm:pt>
    <dgm:pt modelId="{A0E7381C-0739-4C40-A002-69A06E1035BB}" type="sibTrans" cxnId="{A16CFCFA-C44E-FC4A-9C06-EF842E4F7F9F}">
      <dgm:prSet/>
      <dgm:spPr/>
      <dgm:t>
        <a:bodyPr/>
        <a:lstStyle/>
        <a:p>
          <a:endParaRPr lang="en-US"/>
        </a:p>
      </dgm:t>
    </dgm:pt>
    <dgm:pt modelId="{E49DF96C-1BD7-B943-A9E0-A8A18A14033A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C79EE9E6-BC31-824F-A929-A92F655A189E}" type="parTrans" cxnId="{E744F46C-07C3-734A-9FAA-8CD27A0CFEF0}">
      <dgm:prSet/>
      <dgm:spPr/>
      <dgm:t>
        <a:bodyPr/>
        <a:lstStyle/>
        <a:p>
          <a:endParaRPr lang="en-US"/>
        </a:p>
      </dgm:t>
    </dgm:pt>
    <dgm:pt modelId="{55437D5D-9C6E-CE43-A5BF-A3BE15CAD644}" type="sibTrans" cxnId="{E744F46C-07C3-734A-9FAA-8CD27A0CFEF0}">
      <dgm:prSet/>
      <dgm:spPr/>
      <dgm:t>
        <a:bodyPr/>
        <a:lstStyle/>
        <a:p>
          <a:endParaRPr lang="en-US"/>
        </a:p>
      </dgm:t>
    </dgm:pt>
    <dgm:pt modelId="{82C3C816-998D-354B-9E1A-DF083A4ECF03}">
      <dgm:prSet phldrT="[Text]"/>
      <dgm:spPr/>
      <dgm:t>
        <a:bodyPr/>
        <a:lstStyle/>
        <a:p>
          <a:r>
            <a:rPr lang="en-US" dirty="0" smtClean="0"/>
            <a:t>Interaction Overview</a:t>
          </a:r>
          <a:endParaRPr lang="en-US" dirty="0"/>
        </a:p>
      </dgm:t>
    </dgm:pt>
    <dgm:pt modelId="{61CAE703-B042-2746-97C3-5EFC93BFF2AF}" type="parTrans" cxnId="{496AFCE8-2031-EA40-A9D7-2581F41132E6}">
      <dgm:prSet/>
      <dgm:spPr/>
      <dgm:t>
        <a:bodyPr/>
        <a:lstStyle/>
        <a:p>
          <a:endParaRPr lang="en-US"/>
        </a:p>
      </dgm:t>
    </dgm:pt>
    <dgm:pt modelId="{833A4838-0D04-3948-8DB3-AC7820D0A73A}" type="sibTrans" cxnId="{496AFCE8-2031-EA40-A9D7-2581F41132E6}">
      <dgm:prSet/>
      <dgm:spPr/>
      <dgm:t>
        <a:bodyPr/>
        <a:lstStyle/>
        <a:p>
          <a:endParaRPr lang="en-US"/>
        </a:p>
      </dgm:t>
    </dgm:pt>
    <dgm:pt modelId="{DEA16D51-D4F5-CC4E-BBA6-16A3C144C329}">
      <dgm:prSet phldrT="[Text]"/>
      <dgm:spPr/>
      <dgm:t>
        <a:bodyPr/>
        <a:lstStyle/>
        <a:p>
          <a:r>
            <a:rPr lang="en-US" dirty="0" smtClean="0"/>
            <a:t>Timing</a:t>
          </a:r>
          <a:endParaRPr lang="en-US" dirty="0"/>
        </a:p>
      </dgm:t>
    </dgm:pt>
    <dgm:pt modelId="{41BBF611-37C5-9644-8E8D-83596CDC91A3}" type="parTrans" cxnId="{7BAC5DE5-4A58-7145-B9F4-9AF5577215E1}">
      <dgm:prSet/>
      <dgm:spPr/>
      <dgm:t>
        <a:bodyPr/>
        <a:lstStyle/>
        <a:p>
          <a:endParaRPr lang="en-US"/>
        </a:p>
      </dgm:t>
    </dgm:pt>
    <dgm:pt modelId="{061C496F-5B4F-474C-9490-53D7AD5A534C}" type="sibTrans" cxnId="{7BAC5DE5-4A58-7145-B9F4-9AF5577215E1}">
      <dgm:prSet/>
      <dgm:spPr/>
      <dgm:t>
        <a:bodyPr/>
        <a:lstStyle/>
        <a:p>
          <a:endParaRPr lang="en-US"/>
        </a:p>
      </dgm:t>
    </dgm:pt>
    <dgm:pt modelId="{8997D2A2-BF0D-B540-B051-B5EADA639710}" type="pres">
      <dgm:prSet presAssocID="{54A2B7D3-0030-FF4A-AB7D-1ADC1DBD90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F929F-1DDD-A84D-808F-B93638E0A16F}" type="pres">
      <dgm:prSet presAssocID="{A64345DD-9BED-2840-BA08-E9E66BB223E0}" presName="root1" presStyleCnt="0"/>
      <dgm:spPr/>
    </dgm:pt>
    <dgm:pt modelId="{97B93352-A51A-2445-ADF7-6F9B98F379A8}" type="pres">
      <dgm:prSet presAssocID="{A64345DD-9BED-2840-BA08-E9E66BB223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E8BE4-7D0A-9647-A6DD-2AA29750FB46}" type="pres">
      <dgm:prSet presAssocID="{A64345DD-9BED-2840-BA08-E9E66BB223E0}" presName="level2hierChild" presStyleCnt="0"/>
      <dgm:spPr/>
    </dgm:pt>
    <dgm:pt modelId="{0BC57DA5-BBE7-6940-9147-7905A94A8515}" type="pres">
      <dgm:prSet presAssocID="{72B8CFC1-9143-884F-B799-5C219A2A963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96DF74D-96A2-C849-A274-26D1A3999B98}" type="pres">
      <dgm:prSet presAssocID="{72B8CFC1-9143-884F-B799-5C219A2A963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9ADBE7A-0F6C-3F4E-ACA2-C9D843CCDD55}" type="pres">
      <dgm:prSet presAssocID="{6BF2788F-2079-944D-81F5-1CF60D5E7729}" presName="root2" presStyleCnt="0"/>
      <dgm:spPr/>
    </dgm:pt>
    <dgm:pt modelId="{8575A9A4-3CA7-954E-84C7-0B97D18687E7}" type="pres">
      <dgm:prSet presAssocID="{6BF2788F-2079-944D-81F5-1CF60D5E772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C93C9-0BC9-4847-BFFC-BD97EE07A390}" type="pres">
      <dgm:prSet presAssocID="{6BF2788F-2079-944D-81F5-1CF60D5E7729}" presName="level3hierChild" presStyleCnt="0"/>
      <dgm:spPr/>
    </dgm:pt>
    <dgm:pt modelId="{5DBB80F3-26F6-A248-889E-F66CF2B3B157}" type="pres">
      <dgm:prSet presAssocID="{778A835D-DEDD-6843-AA27-E5BF43F7CD8E}" presName="conn2-1" presStyleLbl="parChTrans1D3" presStyleIdx="0" presStyleCnt="10"/>
      <dgm:spPr/>
      <dgm:t>
        <a:bodyPr/>
        <a:lstStyle/>
        <a:p>
          <a:endParaRPr lang="en-US"/>
        </a:p>
      </dgm:t>
    </dgm:pt>
    <dgm:pt modelId="{B5D9E568-3396-4349-AE4A-887D319FD270}" type="pres">
      <dgm:prSet presAssocID="{778A835D-DEDD-6843-AA27-E5BF43F7CD8E}" presName="connTx" presStyleLbl="parChTrans1D3" presStyleIdx="0" presStyleCnt="10"/>
      <dgm:spPr/>
      <dgm:t>
        <a:bodyPr/>
        <a:lstStyle/>
        <a:p>
          <a:endParaRPr lang="en-US"/>
        </a:p>
      </dgm:t>
    </dgm:pt>
    <dgm:pt modelId="{A8C9F0C4-4804-7842-9768-645CF5A4676E}" type="pres">
      <dgm:prSet presAssocID="{93D23549-9073-CE47-A394-038F78806E4A}" presName="root2" presStyleCnt="0"/>
      <dgm:spPr/>
    </dgm:pt>
    <dgm:pt modelId="{A19CB8AF-E06E-6E47-AA39-6A149BB11DC8}" type="pres">
      <dgm:prSet presAssocID="{93D23549-9073-CE47-A394-038F78806E4A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64F86-A401-534A-AD6F-71D1D6AD6542}" type="pres">
      <dgm:prSet presAssocID="{93D23549-9073-CE47-A394-038F78806E4A}" presName="level3hierChild" presStyleCnt="0"/>
      <dgm:spPr/>
    </dgm:pt>
    <dgm:pt modelId="{B85531B4-23B7-BA46-8C7A-21577108AF2B}" type="pres">
      <dgm:prSet presAssocID="{CF7E08DB-7422-AE4E-88C5-B68AAB612D8E}" presName="conn2-1" presStyleLbl="parChTrans1D3" presStyleIdx="1" presStyleCnt="10"/>
      <dgm:spPr/>
      <dgm:t>
        <a:bodyPr/>
        <a:lstStyle/>
        <a:p>
          <a:endParaRPr lang="en-US"/>
        </a:p>
      </dgm:t>
    </dgm:pt>
    <dgm:pt modelId="{798E39B4-F720-DD4D-AF32-0D8E08204C8E}" type="pres">
      <dgm:prSet presAssocID="{CF7E08DB-7422-AE4E-88C5-B68AAB612D8E}" presName="connTx" presStyleLbl="parChTrans1D3" presStyleIdx="1" presStyleCnt="10"/>
      <dgm:spPr/>
      <dgm:t>
        <a:bodyPr/>
        <a:lstStyle/>
        <a:p>
          <a:endParaRPr lang="en-US"/>
        </a:p>
      </dgm:t>
    </dgm:pt>
    <dgm:pt modelId="{C5BFFE10-035F-F547-91CB-815FBD4EEA3D}" type="pres">
      <dgm:prSet presAssocID="{F6F046A0-9253-7840-A7B4-CA1AFC4A6AAC}" presName="root2" presStyleCnt="0"/>
      <dgm:spPr/>
    </dgm:pt>
    <dgm:pt modelId="{1ADCDCA8-31D3-F448-9A7A-64C8969A783B}" type="pres">
      <dgm:prSet presAssocID="{F6F046A0-9253-7840-A7B4-CA1AFC4A6AAC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A6C8A-B995-8F48-A99D-F952750F0333}" type="pres">
      <dgm:prSet presAssocID="{F6F046A0-9253-7840-A7B4-CA1AFC4A6AAC}" presName="level3hierChild" presStyleCnt="0"/>
      <dgm:spPr/>
    </dgm:pt>
    <dgm:pt modelId="{0F8C0335-EF26-6E4E-88A4-D5B20C390FD3}" type="pres">
      <dgm:prSet presAssocID="{BD5AE6F2-08DC-5F44-A560-38E979E760C8}" presName="conn2-1" presStyleLbl="parChTrans1D3" presStyleIdx="2" presStyleCnt="10"/>
      <dgm:spPr/>
      <dgm:t>
        <a:bodyPr/>
        <a:lstStyle/>
        <a:p>
          <a:endParaRPr lang="en-US"/>
        </a:p>
      </dgm:t>
    </dgm:pt>
    <dgm:pt modelId="{8C054B21-BDA6-FF46-8909-EBB4A2157614}" type="pres">
      <dgm:prSet presAssocID="{BD5AE6F2-08DC-5F44-A560-38E979E760C8}" presName="connTx" presStyleLbl="parChTrans1D3" presStyleIdx="2" presStyleCnt="10"/>
      <dgm:spPr/>
      <dgm:t>
        <a:bodyPr/>
        <a:lstStyle/>
        <a:p>
          <a:endParaRPr lang="en-US"/>
        </a:p>
      </dgm:t>
    </dgm:pt>
    <dgm:pt modelId="{2F00394B-ADF8-0D48-B8D4-13C6DC293B8F}" type="pres">
      <dgm:prSet presAssocID="{C69D54E8-E770-AE4E-8A33-07D3B13EB8A1}" presName="root2" presStyleCnt="0"/>
      <dgm:spPr/>
    </dgm:pt>
    <dgm:pt modelId="{EEC02622-8DC2-A34A-B91C-A92FBC18E11F}" type="pres">
      <dgm:prSet presAssocID="{C69D54E8-E770-AE4E-8A33-07D3B13EB8A1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B05E1-6843-1943-9C80-9E944D921841}" type="pres">
      <dgm:prSet presAssocID="{C69D54E8-E770-AE4E-8A33-07D3B13EB8A1}" presName="level3hierChild" presStyleCnt="0"/>
      <dgm:spPr/>
    </dgm:pt>
    <dgm:pt modelId="{0C47C1C6-0876-C44C-B386-E999D2B73C29}" type="pres">
      <dgm:prSet presAssocID="{97FCD2D7-5594-CF4B-A758-D09D3C3CBF93}" presName="conn2-1" presStyleLbl="parChTrans1D3" presStyleIdx="3" presStyleCnt="10"/>
      <dgm:spPr/>
      <dgm:t>
        <a:bodyPr/>
        <a:lstStyle/>
        <a:p>
          <a:endParaRPr lang="en-US"/>
        </a:p>
      </dgm:t>
    </dgm:pt>
    <dgm:pt modelId="{0B6B9CB5-B28C-A149-9BCE-3AD48D0E0075}" type="pres">
      <dgm:prSet presAssocID="{97FCD2D7-5594-CF4B-A758-D09D3C3CBF93}" presName="connTx" presStyleLbl="parChTrans1D3" presStyleIdx="3" presStyleCnt="10"/>
      <dgm:spPr/>
      <dgm:t>
        <a:bodyPr/>
        <a:lstStyle/>
        <a:p>
          <a:endParaRPr lang="en-US"/>
        </a:p>
      </dgm:t>
    </dgm:pt>
    <dgm:pt modelId="{F28DBD5E-D1D2-5740-AE34-4DFCD21129B9}" type="pres">
      <dgm:prSet presAssocID="{4E4E4502-F155-0E4F-908C-16296E6CADD6}" presName="root2" presStyleCnt="0"/>
      <dgm:spPr/>
    </dgm:pt>
    <dgm:pt modelId="{3CF6F60E-F327-774D-A772-6FFC2451EC7D}" type="pres">
      <dgm:prSet presAssocID="{4E4E4502-F155-0E4F-908C-16296E6CADD6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6A8B0-E055-5C47-B24A-A0A29A744709}" type="pres">
      <dgm:prSet presAssocID="{4E4E4502-F155-0E4F-908C-16296E6CADD6}" presName="level3hierChild" presStyleCnt="0"/>
      <dgm:spPr/>
    </dgm:pt>
    <dgm:pt modelId="{81C88746-0E32-B24C-8A34-6F7C5AC751D4}" type="pres">
      <dgm:prSet presAssocID="{C17E6948-B418-CF4C-88C2-E69411C476AB}" presName="conn2-1" presStyleLbl="parChTrans1D3" presStyleIdx="4" presStyleCnt="10"/>
      <dgm:spPr/>
      <dgm:t>
        <a:bodyPr/>
        <a:lstStyle/>
        <a:p>
          <a:endParaRPr lang="en-US"/>
        </a:p>
      </dgm:t>
    </dgm:pt>
    <dgm:pt modelId="{F386659D-0701-024A-8D8F-0EE0AE60D19C}" type="pres">
      <dgm:prSet presAssocID="{C17E6948-B418-CF4C-88C2-E69411C476AB}" presName="connTx" presStyleLbl="parChTrans1D3" presStyleIdx="4" presStyleCnt="10"/>
      <dgm:spPr/>
      <dgm:t>
        <a:bodyPr/>
        <a:lstStyle/>
        <a:p>
          <a:endParaRPr lang="en-US"/>
        </a:p>
      </dgm:t>
    </dgm:pt>
    <dgm:pt modelId="{DCAF00D4-A3C3-6942-B7F6-2DE841BFBFC1}" type="pres">
      <dgm:prSet presAssocID="{C565D3D6-9100-EC46-A6FD-652DE3E9DB78}" presName="root2" presStyleCnt="0"/>
      <dgm:spPr/>
    </dgm:pt>
    <dgm:pt modelId="{A58D32C3-CA1F-184B-BEDC-5EC303EEDA49}" type="pres">
      <dgm:prSet presAssocID="{C565D3D6-9100-EC46-A6FD-652DE3E9DB78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70CF0-7DC9-CE41-A1DA-DD8094F4A247}" type="pres">
      <dgm:prSet presAssocID="{C565D3D6-9100-EC46-A6FD-652DE3E9DB78}" presName="level3hierChild" presStyleCnt="0"/>
      <dgm:spPr/>
    </dgm:pt>
    <dgm:pt modelId="{6971627F-35AC-1441-86E1-002BEC0AB8A5}" type="pres">
      <dgm:prSet presAssocID="{6FA42E52-FD98-7E46-816E-0BD43A672816}" presName="conn2-1" presStyleLbl="parChTrans1D3" presStyleIdx="5" presStyleCnt="10"/>
      <dgm:spPr/>
      <dgm:t>
        <a:bodyPr/>
        <a:lstStyle/>
        <a:p>
          <a:endParaRPr lang="en-US"/>
        </a:p>
      </dgm:t>
    </dgm:pt>
    <dgm:pt modelId="{AB4BD5ED-1185-5A49-8F1A-7E85846929C2}" type="pres">
      <dgm:prSet presAssocID="{6FA42E52-FD98-7E46-816E-0BD43A672816}" presName="connTx" presStyleLbl="parChTrans1D3" presStyleIdx="5" presStyleCnt="10"/>
      <dgm:spPr/>
      <dgm:t>
        <a:bodyPr/>
        <a:lstStyle/>
        <a:p>
          <a:endParaRPr lang="en-US"/>
        </a:p>
      </dgm:t>
    </dgm:pt>
    <dgm:pt modelId="{4D0F505B-02E1-404F-BF74-8653265E2C42}" type="pres">
      <dgm:prSet presAssocID="{D8219E53-E74D-384D-8BC1-22586E8C83AB}" presName="root2" presStyleCnt="0"/>
      <dgm:spPr/>
    </dgm:pt>
    <dgm:pt modelId="{5CCBCDCC-E51F-EF44-8492-9AF9595273FF}" type="pres">
      <dgm:prSet presAssocID="{D8219E53-E74D-384D-8BC1-22586E8C83AB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7E531-304E-9E4F-A269-D711BD1594CF}" type="pres">
      <dgm:prSet presAssocID="{D8219E53-E74D-384D-8BC1-22586E8C83AB}" presName="level3hierChild" presStyleCnt="0"/>
      <dgm:spPr/>
    </dgm:pt>
    <dgm:pt modelId="{1E991DA2-5AEF-0C48-BEB7-C034B07A79FE}" type="pres">
      <dgm:prSet presAssocID="{742B6BA8-3EF6-7742-8FD0-1CEEE765119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A01AF93-9F95-7E4E-9287-5D5764DAA48A}" type="pres">
      <dgm:prSet presAssocID="{742B6BA8-3EF6-7742-8FD0-1CEEE765119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0E56AEB-AAFD-284E-822E-B1FB218A7198}" type="pres">
      <dgm:prSet presAssocID="{334299E4-BDE1-9F47-8DAF-27633FE4C831}" presName="root2" presStyleCnt="0"/>
      <dgm:spPr/>
    </dgm:pt>
    <dgm:pt modelId="{173C87B2-4663-FE47-A19C-C7C4802E333B}" type="pres">
      <dgm:prSet presAssocID="{334299E4-BDE1-9F47-8DAF-27633FE4C83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0594E3-7955-EF4A-9CCC-C3189E893406}" type="pres">
      <dgm:prSet presAssocID="{334299E4-BDE1-9F47-8DAF-27633FE4C831}" presName="level3hierChild" presStyleCnt="0"/>
      <dgm:spPr/>
    </dgm:pt>
    <dgm:pt modelId="{90F707F4-1D18-B849-BF30-180ED2FE9812}" type="pres">
      <dgm:prSet presAssocID="{D77F0399-32D1-0742-B9EA-D776CAED609B}" presName="conn2-1" presStyleLbl="parChTrans1D3" presStyleIdx="6" presStyleCnt="10"/>
      <dgm:spPr/>
      <dgm:t>
        <a:bodyPr/>
        <a:lstStyle/>
        <a:p>
          <a:endParaRPr lang="en-US"/>
        </a:p>
      </dgm:t>
    </dgm:pt>
    <dgm:pt modelId="{4126FAF3-7E1C-2148-BBBF-AB9144F289A7}" type="pres">
      <dgm:prSet presAssocID="{D77F0399-32D1-0742-B9EA-D776CAED609B}" presName="connTx" presStyleLbl="parChTrans1D3" presStyleIdx="6" presStyleCnt="10"/>
      <dgm:spPr/>
      <dgm:t>
        <a:bodyPr/>
        <a:lstStyle/>
        <a:p>
          <a:endParaRPr lang="en-US"/>
        </a:p>
      </dgm:t>
    </dgm:pt>
    <dgm:pt modelId="{AD6D08DF-879E-DF47-9C75-8EC464E027A5}" type="pres">
      <dgm:prSet presAssocID="{47B15B01-8472-0C43-9535-C10C29C35A84}" presName="root2" presStyleCnt="0"/>
      <dgm:spPr/>
    </dgm:pt>
    <dgm:pt modelId="{0460425C-5450-5646-8BEA-67D2673FA6F5}" type="pres">
      <dgm:prSet presAssocID="{47B15B01-8472-0C43-9535-C10C29C35A84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67410C-0F3E-124E-8CEE-F7C6ACB64261}" type="pres">
      <dgm:prSet presAssocID="{47B15B01-8472-0C43-9535-C10C29C35A84}" presName="level3hierChild" presStyleCnt="0"/>
      <dgm:spPr/>
    </dgm:pt>
    <dgm:pt modelId="{DFB44285-1042-D047-A436-D9324DE865A1}" type="pres">
      <dgm:prSet presAssocID="{D86A4E8F-6996-B34A-8E08-DFAD647F7AA9}" presName="conn2-1" presStyleLbl="parChTrans1D3" presStyleIdx="7" presStyleCnt="10"/>
      <dgm:spPr/>
      <dgm:t>
        <a:bodyPr/>
        <a:lstStyle/>
        <a:p>
          <a:endParaRPr lang="en-US"/>
        </a:p>
      </dgm:t>
    </dgm:pt>
    <dgm:pt modelId="{9CA66D78-E52F-2E45-9B4E-DEE7334DA620}" type="pres">
      <dgm:prSet presAssocID="{D86A4E8F-6996-B34A-8E08-DFAD647F7AA9}" presName="connTx" presStyleLbl="parChTrans1D3" presStyleIdx="7" presStyleCnt="10"/>
      <dgm:spPr/>
      <dgm:t>
        <a:bodyPr/>
        <a:lstStyle/>
        <a:p>
          <a:endParaRPr lang="en-US"/>
        </a:p>
      </dgm:t>
    </dgm:pt>
    <dgm:pt modelId="{A721F851-05B8-D947-AF04-413E3B425A9B}" type="pres">
      <dgm:prSet presAssocID="{918E387F-FA67-6E4B-AA5D-0A973D0F2CB4}" presName="root2" presStyleCnt="0"/>
      <dgm:spPr/>
    </dgm:pt>
    <dgm:pt modelId="{B11CAA7D-FFA9-F444-B488-033F10B0EE5C}" type="pres">
      <dgm:prSet presAssocID="{918E387F-FA67-6E4B-AA5D-0A973D0F2CB4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28AB8-3E2F-184E-A545-BA3865315325}" type="pres">
      <dgm:prSet presAssocID="{918E387F-FA67-6E4B-AA5D-0A973D0F2CB4}" presName="level3hierChild" presStyleCnt="0"/>
      <dgm:spPr/>
    </dgm:pt>
    <dgm:pt modelId="{C32E306F-ED20-C244-A365-49DF887C586B}" type="pres">
      <dgm:prSet presAssocID="{96606F98-199C-7648-849D-EF0C225E23D0}" presName="conn2-1" presStyleLbl="parChTrans1D3" presStyleIdx="8" presStyleCnt="10"/>
      <dgm:spPr/>
      <dgm:t>
        <a:bodyPr/>
        <a:lstStyle/>
        <a:p>
          <a:endParaRPr lang="en-US"/>
        </a:p>
      </dgm:t>
    </dgm:pt>
    <dgm:pt modelId="{D35F8EC1-06C5-4847-B059-5819DE99420F}" type="pres">
      <dgm:prSet presAssocID="{96606F98-199C-7648-849D-EF0C225E23D0}" presName="connTx" presStyleLbl="parChTrans1D3" presStyleIdx="8" presStyleCnt="10"/>
      <dgm:spPr/>
      <dgm:t>
        <a:bodyPr/>
        <a:lstStyle/>
        <a:p>
          <a:endParaRPr lang="en-US"/>
        </a:p>
      </dgm:t>
    </dgm:pt>
    <dgm:pt modelId="{5A1DA407-29FF-0047-8726-D4C57E2B8133}" type="pres">
      <dgm:prSet presAssocID="{0D2C4B5A-E6FE-864E-9CB1-7FF8D52E2578}" presName="root2" presStyleCnt="0"/>
      <dgm:spPr/>
    </dgm:pt>
    <dgm:pt modelId="{78DFD337-BD06-484D-9AFF-CAFB7C249736}" type="pres">
      <dgm:prSet presAssocID="{0D2C4B5A-E6FE-864E-9CB1-7FF8D52E2578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474F9-0B91-D34F-8CF3-17B809BE91AE}" type="pres">
      <dgm:prSet presAssocID="{0D2C4B5A-E6FE-864E-9CB1-7FF8D52E2578}" presName="level3hierChild" presStyleCnt="0"/>
      <dgm:spPr/>
    </dgm:pt>
    <dgm:pt modelId="{21423AC7-88D4-8F42-8FAE-D1493A92DDB4}" type="pres">
      <dgm:prSet presAssocID="{8819FC9A-F546-624B-9A96-6CF4315A8624}" presName="conn2-1" presStyleLbl="parChTrans1D3" presStyleIdx="9" presStyleCnt="10"/>
      <dgm:spPr/>
      <dgm:t>
        <a:bodyPr/>
        <a:lstStyle/>
        <a:p>
          <a:endParaRPr lang="en-US"/>
        </a:p>
      </dgm:t>
    </dgm:pt>
    <dgm:pt modelId="{A1A35D6D-DC91-8D45-9FC2-87CC2F1B41D6}" type="pres">
      <dgm:prSet presAssocID="{8819FC9A-F546-624B-9A96-6CF4315A8624}" presName="connTx" presStyleLbl="parChTrans1D3" presStyleIdx="9" presStyleCnt="10"/>
      <dgm:spPr/>
      <dgm:t>
        <a:bodyPr/>
        <a:lstStyle/>
        <a:p>
          <a:endParaRPr lang="en-US"/>
        </a:p>
      </dgm:t>
    </dgm:pt>
    <dgm:pt modelId="{E77D1B07-C8B5-6F4F-BA5F-C6D30B77B10B}" type="pres">
      <dgm:prSet presAssocID="{867EEDD7-D86E-7E4C-9CA0-98D5347CE7FD}" presName="root2" presStyleCnt="0"/>
      <dgm:spPr/>
    </dgm:pt>
    <dgm:pt modelId="{E3F4EEC2-8ACC-4C4C-AEC8-8888D4925786}" type="pres">
      <dgm:prSet presAssocID="{867EEDD7-D86E-7E4C-9CA0-98D5347CE7FD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8755FA-8FAD-0D4F-9F28-91394DF96D97}" type="pres">
      <dgm:prSet presAssocID="{867EEDD7-D86E-7E4C-9CA0-98D5347CE7FD}" presName="level3hierChild" presStyleCnt="0"/>
      <dgm:spPr/>
    </dgm:pt>
    <dgm:pt modelId="{647202A9-09F0-CF43-8662-B9F70593BBB6}" type="pres">
      <dgm:prSet presAssocID="{A81EC3C9-08FF-5C49-B81E-702EECC81B8A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3B5F3353-91CD-6140-8AD2-03B3AE026727}" type="pres">
      <dgm:prSet presAssocID="{A81EC3C9-08FF-5C49-B81E-702EECC81B8A}" presName="connTx" presStyleLbl="parChTrans1D4" presStyleIdx="0" presStyleCnt="4"/>
      <dgm:spPr/>
      <dgm:t>
        <a:bodyPr/>
        <a:lstStyle/>
        <a:p>
          <a:endParaRPr lang="en-US"/>
        </a:p>
      </dgm:t>
    </dgm:pt>
    <dgm:pt modelId="{89753C96-EA1D-B64D-9BFB-CF455D1AAB57}" type="pres">
      <dgm:prSet presAssocID="{FCD47F43-28FA-7246-8800-B6259BE019E5}" presName="root2" presStyleCnt="0"/>
      <dgm:spPr/>
    </dgm:pt>
    <dgm:pt modelId="{FE8E2859-1105-1342-A612-DF4F53D9BFF7}" type="pres">
      <dgm:prSet presAssocID="{FCD47F43-28FA-7246-8800-B6259BE019E5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B7D23-E280-1B47-AA36-3D8FC2938F1E}" type="pres">
      <dgm:prSet presAssocID="{FCD47F43-28FA-7246-8800-B6259BE019E5}" presName="level3hierChild" presStyleCnt="0"/>
      <dgm:spPr/>
    </dgm:pt>
    <dgm:pt modelId="{6C800B90-D9E4-D44D-B728-6F505729E0DD}" type="pres">
      <dgm:prSet presAssocID="{C79EE9E6-BC31-824F-A929-A92F655A189E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51ABCE36-C9A1-3E4C-A44C-5B7249E1032D}" type="pres">
      <dgm:prSet presAssocID="{C79EE9E6-BC31-824F-A929-A92F655A189E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33AB103-950B-D240-BFCD-F08E4AB90963}" type="pres">
      <dgm:prSet presAssocID="{E49DF96C-1BD7-B943-A9E0-A8A18A14033A}" presName="root2" presStyleCnt="0"/>
      <dgm:spPr/>
    </dgm:pt>
    <dgm:pt modelId="{8FC34A96-39E8-7D4D-B85C-9EEA6796548B}" type="pres">
      <dgm:prSet presAssocID="{E49DF96C-1BD7-B943-A9E0-A8A18A14033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38A130-717C-2944-82AB-C221D9C2E4C0}" type="pres">
      <dgm:prSet presAssocID="{E49DF96C-1BD7-B943-A9E0-A8A18A14033A}" presName="level3hierChild" presStyleCnt="0"/>
      <dgm:spPr/>
    </dgm:pt>
    <dgm:pt modelId="{15F5F321-E296-C94C-91EF-FEC639CD5A30}" type="pres">
      <dgm:prSet presAssocID="{61CAE703-B042-2746-97C3-5EFC93BFF2AF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A879CA67-AD1A-1248-B553-4E7EC4AE8656}" type="pres">
      <dgm:prSet presAssocID="{61CAE703-B042-2746-97C3-5EFC93BFF2AF}" presName="connTx" presStyleLbl="parChTrans1D4" presStyleIdx="2" presStyleCnt="4"/>
      <dgm:spPr/>
      <dgm:t>
        <a:bodyPr/>
        <a:lstStyle/>
        <a:p>
          <a:endParaRPr lang="en-US"/>
        </a:p>
      </dgm:t>
    </dgm:pt>
    <dgm:pt modelId="{86E108B8-DDED-C444-A6C3-3A91207A96B9}" type="pres">
      <dgm:prSet presAssocID="{82C3C816-998D-354B-9E1A-DF083A4ECF03}" presName="root2" presStyleCnt="0"/>
      <dgm:spPr/>
    </dgm:pt>
    <dgm:pt modelId="{EAAA4EDD-1B35-6940-908D-2857346963EA}" type="pres">
      <dgm:prSet presAssocID="{82C3C816-998D-354B-9E1A-DF083A4ECF03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2411B-8153-AE4C-B4B0-3756F7D0FAF8}" type="pres">
      <dgm:prSet presAssocID="{82C3C816-998D-354B-9E1A-DF083A4ECF03}" presName="level3hierChild" presStyleCnt="0"/>
      <dgm:spPr/>
    </dgm:pt>
    <dgm:pt modelId="{6C356911-B3C5-3F4A-BB51-F7C66FEF9753}" type="pres">
      <dgm:prSet presAssocID="{41BBF611-37C5-9644-8E8D-83596CDC91A3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C023DEB3-BAED-0741-9FA7-96754D68365B}" type="pres">
      <dgm:prSet presAssocID="{41BBF611-37C5-9644-8E8D-83596CDC91A3}" presName="connTx" presStyleLbl="parChTrans1D4" presStyleIdx="3" presStyleCnt="4"/>
      <dgm:spPr/>
      <dgm:t>
        <a:bodyPr/>
        <a:lstStyle/>
        <a:p>
          <a:endParaRPr lang="en-US"/>
        </a:p>
      </dgm:t>
    </dgm:pt>
    <dgm:pt modelId="{F8A539B8-6813-4B48-A882-2230BDBC9B8C}" type="pres">
      <dgm:prSet presAssocID="{DEA16D51-D4F5-CC4E-BBA6-16A3C144C329}" presName="root2" presStyleCnt="0"/>
      <dgm:spPr/>
    </dgm:pt>
    <dgm:pt modelId="{4EFB6EDA-E6B8-8C49-80DB-64DF82CAD024}" type="pres">
      <dgm:prSet presAssocID="{DEA16D51-D4F5-CC4E-BBA6-16A3C144C329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EA326A-42DA-944F-8C55-EF0BF05F6D6C}" type="pres">
      <dgm:prSet presAssocID="{DEA16D51-D4F5-CC4E-BBA6-16A3C144C329}" presName="level3hierChild" presStyleCnt="0"/>
      <dgm:spPr/>
    </dgm:pt>
  </dgm:ptLst>
  <dgm:cxnLst>
    <dgm:cxn modelId="{2AFCACF9-1FFB-C14C-B0EF-D2EE84B16AE9}" type="presOf" srcId="{918E387F-FA67-6E4B-AA5D-0A973D0F2CB4}" destId="{B11CAA7D-FFA9-F444-B488-033F10B0EE5C}" srcOrd="0" destOrd="0" presId="urn:microsoft.com/office/officeart/2005/8/layout/hierarchy2"/>
    <dgm:cxn modelId="{EA2497A8-A986-7443-8C12-F7FCC10A3D39}" type="presOf" srcId="{A81EC3C9-08FF-5C49-B81E-702EECC81B8A}" destId="{647202A9-09F0-CF43-8662-B9F70593BBB6}" srcOrd="0" destOrd="0" presId="urn:microsoft.com/office/officeart/2005/8/layout/hierarchy2"/>
    <dgm:cxn modelId="{22ED9597-A13D-E847-9D88-58D7928F7122}" type="presOf" srcId="{A81EC3C9-08FF-5C49-B81E-702EECC81B8A}" destId="{3B5F3353-91CD-6140-8AD2-03B3AE026727}" srcOrd="1" destOrd="0" presId="urn:microsoft.com/office/officeart/2005/8/layout/hierarchy2"/>
    <dgm:cxn modelId="{6A5A5535-6E24-5A44-82B8-315D976A1735}" srcId="{334299E4-BDE1-9F47-8DAF-27633FE4C831}" destId="{0D2C4B5A-E6FE-864E-9CB1-7FF8D52E2578}" srcOrd="2" destOrd="0" parTransId="{96606F98-199C-7648-849D-EF0C225E23D0}" sibTransId="{1DE56F8F-9D68-CE49-B4EE-50EDBAA04090}"/>
    <dgm:cxn modelId="{F622833E-B73B-EE44-B995-0088EB810369}" type="presOf" srcId="{97FCD2D7-5594-CF4B-A758-D09D3C3CBF93}" destId="{0C47C1C6-0876-C44C-B386-E999D2B73C29}" srcOrd="0" destOrd="0" presId="urn:microsoft.com/office/officeart/2005/8/layout/hierarchy2"/>
    <dgm:cxn modelId="{97A81784-3A8E-CD48-8DD3-54492BB0E808}" type="presOf" srcId="{6BF2788F-2079-944D-81F5-1CF60D5E7729}" destId="{8575A9A4-3CA7-954E-84C7-0B97D18687E7}" srcOrd="0" destOrd="0" presId="urn:microsoft.com/office/officeart/2005/8/layout/hierarchy2"/>
    <dgm:cxn modelId="{5C121950-0437-7D49-BD8F-2D0A998A39D6}" type="presOf" srcId="{CF7E08DB-7422-AE4E-88C5-B68AAB612D8E}" destId="{B85531B4-23B7-BA46-8C7A-21577108AF2B}" srcOrd="0" destOrd="0" presId="urn:microsoft.com/office/officeart/2005/8/layout/hierarchy2"/>
    <dgm:cxn modelId="{193E1C06-17BF-984E-9632-BE1E96CBFF14}" type="presOf" srcId="{8819FC9A-F546-624B-9A96-6CF4315A8624}" destId="{A1A35D6D-DC91-8D45-9FC2-87CC2F1B41D6}" srcOrd="1" destOrd="0" presId="urn:microsoft.com/office/officeart/2005/8/layout/hierarchy2"/>
    <dgm:cxn modelId="{BF6298E5-5E7B-4846-BDF7-EAAB92E2EA6E}" type="presOf" srcId="{97FCD2D7-5594-CF4B-A758-D09D3C3CBF93}" destId="{0B6B9CB5-B28C-A149-9BCE-3AD48D0E0075}" srcOrd="1" destOrd="0" presId="urn:microsoft.com/office/officeart/2005/8/layout/hierarchy2"/>
    <dgm:cxn modelId="{548289CA-5E11-0F4D-AB92-9D94AA4E7C54}" type="presOf" srcId="{72B8CFC1-9143-884F-B799-5C219A2A963E}" destId="{0BC57DA5-BBE7-6940-9147-7905A94A8515}" srcOrd="0" destOrd="0" presId="urn:microsoft.com/office/officeart/2005/8/layout/hierarchy2"/>
    <dgm:cxn modelId="{517C866A-8912-D541-A4F9-1C224E57888C}" srcId="{6BF2788F-2079-944D-81F5-1CF60D5E7729}" destId="{C69D54E8-E770-AE4E-8A33-07D3B13EB8A1}" srcOrd="2" destOrd="0" parTransId="{BD5AE6F2-08DC-5F44-A560-38E979E760C8}" sibTransId="{94B79FF9-FD4D-134A-814B-84C45084525A}"/>
    <dgm:cxn modelId="{C441B878-52D0-EF4A-B0AA-DE52EFF87622}" type="presOf" srcId="{867EEDD7-D86E-7E4C-9CA0-98D5347CE7FD}" destId="{E3F4EEC2-8ACC-4C4C-AEC8-8888D4925786}" srcOrd="0" destOrd="0" presId="urn:microsoft.com/office/officeart/2005/8/layout/hierarchy2"/>
    <dgm:cxn modelId="{3830AB73-3C08-0049-8DDF-1673FDA71F31}" type="presOf" srcId="{D77F0399-32D1-0742-B9EA-D776CAED609B}" destId="{90F707F4-1D18-B849-BF30-180ED2FE9812}" srcOrd="0" destOrd="0" presId="urn:microsoft.com/office/officeart/2005/8/layout/hierarchy2"/>
    <dgm:cxn modelId="{893AB343-7340-754F-9ADE-0D5DC7B1A685}" type="presOf" srcId="{61CAE703-B042-2746-97C3-5EFC93BFF2AF}" destId="{A879CA67-AD1A-1248-B553-4E7EC4AE8656}" srcOrd="1" destOrd="0" presId="urn:microsoft.com/office/officeart/2005/8/layout/hierarchy2"/>
    <dgm:cxn modelId="{988CF55C-B752-7047-AC82-EADFD8BED417}" type="presOf" srcId="{C79EE9E6-BC31-824F-A929-A92F655A189E}" destId="{51ABCE36-C9A1-3E4C-A44C-5B7249E1032D}" srcOrd="1" destOrd="0" presId="urn:microsoft.com/office/officeart/2005/8/layout/hierarchy2"/>
    <dgm:cxn modelId="{CADA7F0E-0294-D942-A5DF-263846AF16B5}" srcId="{6BF2788F-2079-944D-81F5-1CF60D5E7729}" destId="{C565D3D6-9100-EC46-A6FD-652DE3E9DB78}" srcOrd="4" destOrd="0" parTransId="{C17E6948-B418-CF4C-88C2-E69411C476AB}" sibTransId="{3BC44226-A026-5F45-93C2-5262F32080CC}"/>
    <dgm:cxn modelId="{A16CFCFA-C44E-FC4A-9C06-EF842E4F7F9F}" srcId="{867EEDD7-D86E-7E4C-9CA0-98D5347CE7FD}" destId="{FCD47F43-28FA-7246-8800-B6259BE019E5}" srcOrd="0" destOrd="0" parTransId="{A81EC3C9-08FF-5C49-B81E-702EECC81B8A}" sibTransId="{A0E7381C-0739-4C40-A002-69A06E1035BB}"/>
    <dgm:cxn modelId="{A5D351F8-A1E7-5449-8F9D-A36C7A49D86C}" type="presOf" srcId="{82C3C816-998D-354B-9E1A-DF083A4ECF03}" destId="{EAAA4EDD-1B35-6940-908D-2857346963EA}" srcOrd="0" destOrd="0" presId="urn:microsoft.com/office/officeart/2005/8/layout/hierarchy2"/>
    <dgm:cxn modelId="{8A0BE45F-0C3A-C24F-B77B-C3AC41E53B84}" srcId="{334299E4-BDE1-9F47-8DAF-27633FE4C831}" destId="{47B15B01-8472-0C43-9535-C10C29C35A84}" srcOrd="0" destOrd="0" parTransId="{D77F0399-32D1-0742-B9EA-D776CAED609B}" sibTransId="{81EAE922-97AA-2B42-A75A-0385C32A712F}"/>
    <dgm:cxn modelId="{7695CDF9-5EB5-9544-B73A-ED7BF8697D2B}" type="presOf" srcId="{41BBF611-37C5-9644-8E8D-83596CDC91A3}" destId="{6C356911-B3C5-3F4A-BB51-F7C66FEF9753}" srcOrd="0" destOrd="0" presId="urn:microsoft.com/office/officeart/2005/8/layout/hierarchy2"/>
    <dgm:cxn modelId="{5EF9A5E7-D077-5748-A9CF-CF95E09F8099}" type="presOf" srcId="{334299E4-BDE1-9F47-8DAF-27633FE4C831}" destId="{173C87B2-4663-FE47-A19C-C7C4802E333B}" srcOrd="0" destOrd="0" presId="urn:microsoft.com/office/officeart/2005/8/layout/hierarchy2"/>
    <dgm:cxn modelId="{FAE93695-BDDD-BA4A-9688-DC2DF25380E8}" type="presOf" srcId="{FCD47F43-28FA-7246-8800-B6259BE019E5}" destId="{FE8E2859-1105-1342-A612-DF4F53D9BFF7}" srcOrd="0" destOrd="0" presId="urn:microsoft.com/office/officeart/2005/8/layout/hierarchy2"/>
    <dgm:cxn modelId="{48F707A0-5228-7C46-94C5-E1E748090339}" type="presOf" srcId="{6FA42E52-FD98-7E46-816E-0BD43A672816}" destId="{6971627F-35AC-1441-86E1-002BEC0AB8A5}" srcOrd="0" destOrd="0" presId="urn:microsoft.com/office/officeart/2005/8/layout/hierarchy2"/>
    <dgm:cxn modelId="{0E03FE1F-1668-2B43-ADED-F93C04614F49}" type="presOf" srcId="{41BBF611-37C5-9644-8E8D-83596CDC91A3}" destId="{C023DEB3-BAED-0741-9FA7-96754D68365B}" srcOrd="1" destOrd="0" presId="urn:microsoft.com/office/officeart/2005/8/layout/hierarchy2"/>
    <dgm:cxn modelId="{5E568DDB-AAFF-6E4B-AF80-EFA6242D5D44}" type="presOf" srcId="{C565D3D6-9100-EC46-A6FD-652DE3E9DB78}" destId="{A58D32C3-CA1F-184B-BEDC-5EC303EEDA49}" srcOrd="0" destOrd="0" presId="urn:microsoft.com/office/officeart/2005/8/layout/hierarchy2"/>
    <dgm:cxn modelId="{3923B156-C17D-0845-8F75-4C10F37FE1CF}" srcId="{334299E4-BDE1-9F47-8DAF-27633FE4C831}" destId="{867EEDD7-D86E-7E4C-9CA0-98D5347CE7FD}" srcOrd="3" destOrd="0" parTransId="{8819FC9A-F546-624B-9A96-6CF4315A8624}" sibTransId="{A0E57A5B-C94D-C54D-857E-3E39510F6F1D}"/>
    <dgm:cxn modelId="{BE7C9E67-2979-5049-9AA1-68E85C6D488F}" type="presOf" srcId="{72B8CFC1-9143-884F-B799-5C219A2A963E}" destId="{196DF74D-96A2-C849-A274-26D1A3999B98}" srcOrd="1" destOrd="0" presId="urn:microsoft.com/office/officeart/2005/8/layout/hierarchy2"/>
    <dgm:cxn modelId="{67DC2C66-5DAF-AD4F-8F46-BFF194E7DC84}" type="presOf" srcId="{D77F0399-32D1-0742-B9EA-D776CAED609B}" destId="{4126FAF3-7E1C-2148-BBBF-AB9144F289A7}" srcOrd="1" destOrd="0" presId="urn:microsoft.com/office/officeart/2005/8/layout/hierarchy2"/>
    <dgm:cxn modelId="{38A3DFC9-0449-9040-B1F3-4D8D36E80B53}" srcId="{A64345DD-9BED-2840-BA08-E9E66BB223E0}" destId="{334299E4-BDE1-9F47-8DAF-27633FE4C831}" srcOrd="1" destOrd="0" parTransId="{742B6BA8-3EF6-7742-8FD0-1CEEE7651194}" sibTransId="{1EAB6641-B738-AB42-8F8F-54EBDC11B8C2}"/>
    <dgm:cxn modelId="{BB54E3D6-FBBA-E940-A8A7-A33C3D719581}" srcId="{6BF2788F-2079-944D-81F5-1CF60D5E7729}" destId="{93D23549-9073-CE47-A394-038F78806E4A}" srcOrd="0" destOrd="0" parTransId="{778A835D-DEDD-6843-AA27-E5BF43F7CD8E}" sibTransId="{A3435345-E77D-5044-A7CD-18113B60C763}"/>
    <dgm:cxn modelId="{79CBC54B-8681-BF48-B331-D148DB24B4EA}" type="presOf" srcId="{C17E6948-B418-CF4C-88C2-E69411C476AB}" destId="{81C88746-0E32-B24C-8A34-6F7C5AC751D4}" srcOrd="0" destOrd="0" presId="urn:microsoft.com/office/officeart/2005/8/layout/hierarchy2"/>
    <dgm:cxn modelId="{10DA101D-A682-DF46-83FF-9CF1D98075EF}" type="presOf" srcId="{BD5AE6F2-08DC-5F44-A560-38E979E760C8}" destId="{0F8C0335-EF26-6E4E-88A4-D5B20C390FD3}" srcOrd="0" destOrd="0" presId="urn:microsoft.com/office/officeart/2005/8/layout/hierarchy2"/>
    <dgm:cxn modelId="{97581698-609A-E845-AC3E-824919624FAE}" type="presOf" srcId="{D86A4E8F-6996-B34A-8E08-DFAD647F7AA9}" destId="{9CA66D78-E52F-2E45-9B4E-DEE7334DA620}" srcOrd="1" destOrd="0" presId="urn:microsoft.com/office/officeart/2005/8/layout/hierarchy2"/>
    <dgm:cxn modelId="{68A2F6F7-6604-404C-AEBB-19D126534CF7}" srcId="{6BF2788F-2079-944D-81F5-1CF60D5E7729}" destId="{F6F046A0-9253-7840-A7B4-CA1AFC4A6AAC}" srcOrd="1" destOrd="0" parTransId="{CF7E08DB-7422-AE4E-88C5-B68AAB612D8E}" sibTransId="{6ED7B826-7DA7-0F4C-845B-C12FFE278A3E}"/>
    <dgm:cxn modelId="{E2C38513-6750-804F-9D70-BA1F82084F6E}" type="presOf" srcId="{C79EE9E6-BC31-824F-A929-A92F655A189E}" destId="{6C800B90-D9E4-D44D-B728-6F505729E0DD}" srcOrd="0" destOrd="0" presId="urn:microsoft.com/office/officeart/2005/8/layout/hierarchy2"/>
    <dgm:cxn modelId="{7BAC5DE5-4A58-7145-B9F4-9AF5577215E1}" srcId="{867EEDD7-D86E-7E4C-9CA0-98D5347CE7FD}" destId="{DEA16D51-D4F5-CC4E-BBA6-16A3C144C329}" srcOrd="3" destOrd="0" parTransId="{41BBF611-37C5-9644-8E8D-83596CDC91A3}" sibTransId="{061C496F-5B4F-474C-9490-53D7AD5A534C}"/>
    <dgm:cxn modelId="{CB664879-AD55-EA41-A347-249DC17280EB}" type="presOf" srcId="{61CAE703-B042-2746-97C3-5EFC93BFF2AF}" destId="{15F5F321-E296-C94C-91EF-FEC639CD5A30}" srcOrd="0" destOrd="0" presId="urn:microsoft.com/office/officeart/2005/8/layout/hierarchy2"/>
    <dgm:cxn modelId="{F3A32EDB-DA37-D641-BDC1-645AA0A8F935}" type="presOf" srcId="{E49DF96C-1BD7-B943-A9E0-A8A18A14033A}" destId="{8FC34A96-39E8-7D4D-B85C-9EEA6796548B}" srcOrd="0" destOrd="0" presId="urn:microsoft.com/office/officeart/2005/8/layout/hierarchy2"/>
    <dgm:cxn modelId="{E744F46C-07C3-734A-9FAA-8CD27A0CFEF0}" srcId="{867EEDD7-D86E-7E4C-9CA0-98D5347CE7FD}" destId="{E49DF96C-1BD7-B943-A9E0-A8A18A14033A}" srcOrd="1" destOrd="0" parTransId="{C79EE9E6-BC31-824F-A929-A92F655A189E}" sibTransId="{55437D5D-9C6E-CE43-A5BF-A3BE15CAD644}"/>
    <dgm:cxn modelId="{563888F8-7423-D940-8EBA-FF6B21A57D3F}" type="presOf" srcId="{47B15B01-8472-0C43-9535-C10C29C35A84}" destId="{0460425C-5450-5646-8BEA-67D2673FA6F5}" srcOrd="0" destOrd="0" presId="urn:microsoft.com/office/officeart/2005/8/layout/hierarchy2"/>
    <dgm:cxn modelId="{8F99A9AD-56D8-1841-AE9E-E3732E838582}" type="presOf" srcId="{C69D54E8-E770-AE4E-8A33-07D3B13EB8A1}" destId="{EEC02622-8DC2-A34A-B91C-A92FBC18E11F}" srcOrd="0" destOrd="0" presId="urn:microsoft.com/office/officeart/2005/8/layout/hierarchy2"/>
    <dgm:cxn modelId="{F9A1FAC4-C36B-194D-BD17-4199F40263C0}" type="presOf" srcId="{4E4E4502-F155-0E4F-908C-16296E6CADD6}" destId="{3CF6F60E-F327-774D-A772-6FFC2451EC7D}" srcOrd="0" destOrd="0" presId="urn:microsoft.com/office/officeart/2005/8/layout/hierarchy2"/>
    <dgm:cxn modelId="{735B408D-0DC3-6446-A876-5CD30180971E}" type="presOf" srcId="{A64345DD-9BED-2840-BA08-E9E66BB223E0}" destId="{97B93352-A51A-2445-ADF7-6F9B98F379A8}" srcOrd="0" destOrd="0" presId="urn:microsoft.com/office/officeart/2005/8/layout/hierarchy2"/>
    <dgm:cxn modelId="{D4121296-273E-C940-968A-63D8B162BF14}" type="presOf" srcId="{6FA42E52-FD98-7E46-816E-0BD43A672816}" destId="{AB4BD5ED-1185-5A49-8F1A-7E85846929C2}" srcOrd="1" destOrd="0" presId="urn:microsoft.com/office/officeart/2005/8/layout/hierarchy2"/>
    <dgm:cxn modelId="{EE573D9A-A967-E642-A928-8812EE3203E0}" srcId="{334299E4-BDE1-9F47-8DAF-27633FE4C831}" destId="{918E387F-FA67-6E4B-AA5D-0A973D0F2CB4}" srcOrd="1" destOrd="0" parTransId="{D86A4E8F-6996-B34A-8E08-DFAD647F7AA9}" sibTransId="{EA11FFFE-8842-6A43-BE9E-2CB019BA97C3}"/>
    <dgm:cxn modelId="{E3822D86-CF6E-4842-B3EE-D3FCA303274E}" srcId="{54A2B7D3-0030-FF4A-AB7D-1ADC1DBD901C}" destId="{A64345DD-9BED-2840-BA08-E9E66BB223E0}" srcOrd="0" destOrd="0" parTransId="{019AD80E-863E-E24A-A329-6AB19327F3BA}" sibTransId="{93E0E778-B020-4D45-9415-55B389AF238C}"/>
    <dgm:cxn modelId="{48CE0C3D-7293-134A-80D6-091659D22FEF}" type="presOf" srcId="{8819FC9A-F546-624B-9A96-6CF4315A8624}" destId="{21423AC7-88D4-8F42-8FAE-D1493A92DDB4}" srcOrd="0" destOrd="0" presId="urn:microsoft.com/office/officeart/2005/8/layout/hierarchy2"/>
    <dgm:cxn modelId="{E05C2D5D-77E8-BC40-B203-7345072D083E}" type="presOf" srcId="{96606F98-199C-7648-849D-EF0C225E23D0}" destId="{C32E306F-ED20-C244-A365-49DF887C586B}" srcOrd="0" destOrd="0" presId="urn:microsoft.com/office/officeart/2005/8/layout/hierarchy2"/>
    <dgm:cxn modelId="{9201B1EA-C44A-9746-BC19-D296B3003D4B}" type="presOf" srcId="{54A2B7D3-0030-FF4A-AB7D-1ADC1DBD901C}" destId="{8997D2A2-BF0D-B540-B051-B5EADA639710}" srcOrd="0" destOrd="0" presId="urn:microsoft.com/office/officeart/2005/8/layout/hierarchy2"/>
    <dgm:cxn modelId="{496AFCE8-2031-EA40-A9D7-2581F41132E6}" srcId="{867EEDD7-D86E-7E4C-9CA0-98D5347CE7FD}" destId="{82C3C816-998D-354B-9E1A-DF083A4ECF03}" srcOrd="2" destOrd="0" parTransId="{61CAE703-B042-2746-97C3-5EFC93BFF2AF}" sibTransId="{833A4838-0D04-3948-8DB3-AC7820D0A73A}"/>
    <dgm:cxn modelId="{7BB4E04D-4185-974F-BE0D-EEBEC3C52FAE}" srcId="{6BF2788F-2079-944D-81F5-1CF60D5E7729}" destId="{D8219E53-E74D-384D-8BC1-22586E8C83AB}" srcOrd="5" destOrd="0" parTransId="{6FA42E52-FD98-7E46-816E-0BD43A672816}" sibTransId="{8305E314-E7A8-3F4E-BD93-E1D145E8790F}"/>
    <dgm:cxn modelId="{661DFAFA-1129-A248-BD69-4455D60FEE91}" type="presOf" srcId="{BD5AE6F2-08DC-5F44-A560-38E979E760C8}" destId="{8C054B21-BDA6-FF46-8909-EBB4A2157614}" srcOrd="1" destOrd="0" presId="urn:microsoft.com/office/officeart/2005/8/layout/hierarchy2"/>
    <dgm:cxn modelId="{5566D63E-E2EC-7E4E-A73E-5B8A7BF97DE6}" type="presOf" srcId="{D8219E53-E74D-384D-8BC1-22586E8C83AB}" destId="{5CCBCDCC-E51F-EF44-8492-9AF9595273FF}" srcOrd="0" destOrd="0" presId="urn:microsoft.com/office/officeart/2005/8/layout/hierarchy2"/>
    <dgm:cxn modelId="{E6237801-B545-C449-AAFA-DEBBDAF53E2B}" type="presOf" srcId="{D86A4E8F-6996-B34A-8E08-DFAD647F7AA9}" destId="{DFB44285-1042-D047-A436-D9324DE865A1}" srcOrd="0" destOrd="0" presId="urn:microsoft.com/office/officeart/2005/8/layout/hierarchy2"/>
    <dgm:cxn modelId="{CB0EC65B-8559-474C-9331-65D9DBE84B90}" type="presOf" srcId="{F6F046A0-9253-7840-A7B4-CA1AFC4A6AAC}" destId="{1ADCDCA8-31D3-F448-9A7A-64C8969A783B}" srcOrd="0" destOrd="0" presId="urn:microsoft.com/office/officeart/2005/8/layout/hierarchy2"/>
    <dgm:cxn modelId="{E25E18EB-1DC0-1D45-9327-9E4E1CD4CF69}" type="presOf" srcId="{778A835D-DEDD-6843-AA27-E5BF43F7CD8E}" destId="{B5D9E568-3396-4349-AE4A-887D319FD270}" srcOrd="1" destOrd="0" presId="urn:microsoft.com/office/officeart/2005/8/layout/hierarchy2"/>
    <dgm:cxn modelId="{D1B6D7B8-2CCA-C944-810A-241ED5FC3A56}" type="presOf" srcId="{CF7E08DB-7422-AE4E-88C5-B68AAB612D8E}" destId="{798E39B4-F720-DD4D-AF32-0D8E08204C8E}" srcOrd="1" destOrd="0" presId="urn:microsoft.com/office/officeart/2005/8/layout/hierarchy2"/>
    <dgm:cxn modelId="{6EF4D12A-833F-494F-978E-2B1843253E14}" type="presOf" srcId="{742B6BA8-3EF6-7742-8FD0-1CEEE7651194}" destId="{1E991DA2-5AEF-0C48-BEB7-C034B07A79FE}" srcOrd="0" destOrd="0" presId="urn:microsoft.com/office/officeart/2005/8/layout/hierarchy2"/>
    <dgm:cxn modelId="{C2A1C919-9AFF-2544-A924-4B85E13A2FE6}" type="presOf" srcId="{742B6BA8-3EF6-7742-8FD0-1CEEE7651194}" destId="{FA01AF93-9F95-7E4E-9287-5D5764DAA48A}" srcOrd="1" destOrd="0" presId="urn:microsoft.com/office/officeart/2005/8/layout/hierarchy2"/>
    <dgm:cxn modelId="{78830DB6-BF63-E84E-99BE-F36075AA6FC5}" type="presOf" srcId="{93D23549-9073-CE47-A394-038F78806E4A}" destId="{A19CB8AF-E06E-6E47-AA39-6A149BB11DC8}" srcOrd="0" destOrd="0" presId="urn:microsoft.com/office/officeart/2005/8/layout/hierarchy2"/>
    <dgm:cxn modelId="{B240FF18-74CD-B449-8199-2700A91356E7}" srcId="{A64345DD-9BED-2840-BA08-E9E66BB223E0}" destId="{6BF2788F-2079-944D-81F5-1CF60D5E7729}" srcOrd="0" destOrd="0" parTransId="{72B8CFC1-9143-884F-B799-5C219A2A963E}" sibTransId="{FCC27175-AB7B-8B4F-BB64-386D320F37F8}"/>
    <dgm:cxn modelId="{055518AB-3375-074B-A7FB-1CA855E531E2}" type="presOf" srcId="{0D2C4B5A-E6FE-864E-9CB1-7FF8D52E2578}" destId="{78DFD337-BD06-484D-9AFF-CAFB7C249736}" srcOrd="0" destOrd="0" presId="urn:microsoft.com/office/officeart/2005/8/layout/hierarchy2"/>
    <dgm:cxn modelId="{A836780F-F5A6-A749-ADDB-EF2EEB117E71}" srcId="{6BF2788F-2079-944D-81F5-1CF60D5E7729}" destId="{4E4E4502-F155-0E4F-908C-16296E6CADD6}" srcOrd="3" destOrd="0" parTransId="{97FCD2D7-5594-CF4B-A758-D09D3C3CBF93}" sibTransId="{86382203-1328-AE45-AE65-548BEF8C12E0}"/>
    <dgm:cxn modelId="{55C3D9BD-D8C3-C848-8E5A-453BBA8763D9}" type="presOf" srcId="{96606F98-199C-7648-849D-EF0C225E23D0}" destId="{D35F8EC1-06C5-4847-B059-5819DE99420F}" srcOrd="1" destOrd="0" presId="urn:microsoft.com/office/officeart/2005/8/layout/hierarchy2"/>
    <dgm:cxn modelId="{2379C1DE-42AF-0344-82CF-D733E68D3BE9}" type="presOf" srcId="{C17E6948-B418-CF4C-88C2-E69411C476AB}" destId="{F386659D-0701-024A-8D8F-0EE0AE60D19C}" srcOrd="1" destOrd="0" presId="urn:microsoft.com/office/officeart/2005/8/layout/hierarchy2"/>
    <dgm:cxn modelId="{968C28FD-AB06-124C-8A3F-D43BC594A01E}" type="presOf" srcId="{778A835D-DEDD-6843-AA27-E5BF43F7CD8E}" destId="{5DBB80F3-26F6-A248-889E-F66CF2B3B157}" srcOrd="0" destOrd="0" presId="urn:microsoft.com/office/officeart/2005/8/layout/hierarchy2"/>
    <dgm:cxn modelId="{94F63CAE-7F75-2D4A-9682-A7F6EAF449F9}" type="presOf" srcId="{DEA16D51-D4F5-CC4E-BBA6-16A3C144C329}" destId="{4EFB6EDA-E6B8-8C49-80DB-64DF82CAD024}" srcOrd="0" destOrd="0" presId="urn:microsoft.com/office/officeart/2005/8/layout/hierarchy2"/>
    <dgm:cxn modelId="{2313D0DB-02AD-2849-BA1C-AD42F4ED39C0}" type="presParOf" srcId="{8997D2A2-BF0D-B540-B051-B5EADA639710}" destId="{5BDF929F-1DDD-A84D-808F-B93638E0A16F}" srcOrd="0" destOrd="0" presId="urn:microsoft.com/office/officeart/2005/8/layout/hierarchy2"/>
    <dgm:cxn modelId="{A268A33A-0D56-1A48-A073-DF72E0334736}" type="presParOf" srcId="{5BDF929F-1DDD-A84D-808F-B93638E0A16F}" destId="{97B93352-A51A-2445-ADF7-6F9B98F379A8}" srcOrd="0" destOrd="0" presId="urn:microsoft.com/office/officeart/2005/8/layout/hierarchy2"/>
    <dgm:cxn modelId="{76FA0FA1-D703-A441-9990-193898E64E47}" type="presParOf" srcId="{5BDF929F-1DDD-A84D-808F-B93638E0A16F}" destId="{306E8BE4-7D0A-9647-A6DD-2AA29750FB46}" srcOrd="1" destOrd="0" presId="urn:microsoft.com/office/officeart/2005/8/layout/hierarchy2"/>
    <dgm:cxn modelId="{0773B5E6-B3DC-0846-8A3A-82081603677B}" type="presParOf" srcId="{306E8BE4-7D0A-9647-A6DD-2AA29750FB46}" destId="{0BC57DA5-BBE7-6940-9147-7905A94A8515}" srcOrd="0" destOrd="0" presId="urn:microsoft.com/office/officeart/2005/8/layout/hierarchy2"/>
    <dgm:cxn modelId="{AD4E36CC-7924-D544-8013-6ECF26AAC6CC}" type="presParOf" srcId="{0BC57DA5-BBE7-6940-9147-7905A94A8515}" destId="{196DF74D-96A2-C849-A274-26D1A3999B98}" srcOrd="0" destOrd="0" presId="urn:microsoft.com/office/officeart/2005/8/layout/hierarchy2"/>
    <dgm:cxn modelId="{54CB42C0-EBC4-7B4C-BA26-A86B9B64B9D3}" type="presParOf" srcId="{306E8BE4-7D0A-9647-A6DD-2AA29750FB46}" destId="{89ADBE7A-0F6C-3F4E-ACA2-C9D843CCDD55}" srcOrd="1" destOrd="0" presId="urn:microsoft.com/office/officeart/2005/8/layout/hierarchy2"/>
    <dgm:cxn modelId="{F492C83A-37B4-E84D-BCA2-15D339434050}" type="presParOf" srcId="{89ADBE7A-0F6C-3F4E-ACA2-C9D843CCDD55}" destId="{8575A9A4-3CA7-954E-84C7-0B97D18687E7}" srcOrd="0" destOrd="0" presId="urn:microsoft.com/office/officeart/2005/8/layout/hierarchy2"/>
    <dgm:cxn modelId="{650774FC-A21A-8A44-9C4D-554AC75DA2C8}" type="presParOf" srcId="{89ADBE7A-0F6C-3F4E-ACA2-C9D843CCDD55}" destId="{2C9C93C9-0BC9-4847-BFFC-BD97EE07A390}" srcOrd="1" destOrd="0" presId="urn:microsoft.com/office/officeart/2005/8/layout/hierarchy2"/>
    <dgm:cxn modelId="{B65F94FE-15A2-7F48-B7C1-EE4864265317}" type="presParOf" srcId="{2C9C93C9-0BC9-4847-BFFC-BD97EE07A390}" destId="{5DBB80F3-26F6-A248-889E-F66CF2B3B157}" srcOrd="0" destOrd="0" presId="urn:microsoft.com/office/officeart/2005/8/layout/hierarchy2"/>
    <dgm:cxn modelId="{E185D313-88AF-884C-8A50-DCE15298D14E}" type="presParOf" srcId="{5DBB80F3-26F6-A248-889E-F66CF2B3B157}" destId="{B5D9E568-3396-4349-AE4A-887D319FD270}" srcOrd="0" destOrd="0" presId="urn:microsoft.com/office/officeart/2005/8/layout/hierarchy2"/>
    <dgm:cxn modelId="{FB7F1921-9E5B-E84F-91D8-8E1D3D15300B}" type="presParOf" srcId="{2C9C93C9-0BC9-4847-BFFC-BD97EE07A390}" destId="{A8C9F0C4-4804-7842-9768-645CF5A4676E}" srcOrd="1" destOrd="0" presId="urn:microsoft.com/office/officeart/2005/8/layout/hierarchy2"/>
    <dgm:cxn modelId="{30A5D8CF-6CC0-1B48-B601-A9E1AEE3EDBC}" type="presParOf" srcId="{A8C9F0C4-4804-7842-9768-645CF5A4676E}" destId="{A19CB8AF-E06E-6E47-AA39-6A149BB11DC8}" srcOrd="0" destOrd="0" presId="urn:microsoft.com/office/officeart/2005/8/layout/hierarchy2"/>
    <dgm:cxn modelId="{B5E21A44-AA21-EC43-BB16-811CC01FC50E}" type="presParOf" srcId="{A8C9F0C4-4804-7842-9768-645CF5A4676E}" destId="{B9B64F86-A401-534A-AD6F-71D1D6AD6542}" srcOrd="1" destOrd="0" presId="urn:microsoft.com/office/officeart/2005/8/layout/hierarchy2"/>
    <dgm:cxn modelId="{E0F2C736-8ADD-1042-8F41-91249B4793BB}" type="presParOf" srcId="{2C9C93C9-0BC9-4847-BFFC-BD97EE07A390}" destId="{B85531B4-23B7-BA46-8C7A-21577108AF2B}" srcOrd="2" destOrd="0" presId="urn:microsoft.com/office/officeart/2005/8/layout/hierarchy2"/>
    <dgm:cxn modelId="{49A2F3A0-A725-F145-A61C-E124B0C4D0D5}" type="presParOf" srcId="{B85531B4-23B7-BA46-8C7A-21577108AF2B}" destId="{798E39B4-F720-DD4D-AF32-0D8E08204C8E}" srcOrd="0" destOrd="0" presId="urn:microsoft.com/office/officeart/2005/8/layout/hierarchy2"/>
    <dgm:cxn modelId="{92543CB5-D8F0-1C4A-A4C7-C3B72907C9EA}" type="presParOf" srcId="{2C9C93C9-0BC9-4847-BFFC-BD97EE07A390}" destId="{C5BFFE10-035F-F547-91CB-815FBD4EEA3D}" srcOrd="3" destOrd="0" presId="urn:microsoft.com/office/officeart/2005/8/layout/hierarchy2"/>
    <dgm:cxn modelId="{07B6A4D7-44AB-594D-AB9E-44B8E7EA37B1}" type="presParOf" srcId="{C5BFFE10-035F-F547-91CB-815FBD4EEA3D}" destId="{1ADCDCA8-31D3-F448-9A7A-64C8969A783B}" srcOrd="0" destOrd="0" presId="urn:microsoft.com/office/officeart/2005/8/layout/hierarchy2"/>
    <dgm:cxn modelId="{858AF072-EC1A-CE47-B15E-A794FADDA668}" type="presParOf" srcId="{C5BFFE10-035F-F547-91CB-815FBD4EEA3D}" destId="{3B1A6C8A-B995-8F48-A99D-F952750F0333}" srcOrd="1" destOrd="0" presId="urn:microsoft.com/office/officeart/2005/8/layout/hierarchy2"/>
    <dgm:cxn modelId="{62D3C386-6FF3-4845-B849-27243F263BD6}" type="presParOf" srcId="{2C9C93C9-0BC9-4847-BFFC-BD97EE07A390}" destId="{0F8C0335-EF26-6E4E-88A4-D5B20C390FD3}" srcOrd="4" destOrd="0" presId="urn:microsoft.com/office/officeart/2005/8/layout/hierarchy2"/>
    <dgm:cxn modelId="{EE9FCABB-9CD4-EA43-8D92-D04BFF0AD530}" type="presParOf" srcId="{0F8C0335-EF26-6E4E-88A4-D5B20C390FD3}" destId="{8C054B21-BDA6-FF46-8909-EBB4A2157614}" srcOrd="0" destOrd="0" presId="urn:microsoft.com/office/officeart/2005/8/layout/hierarchy2"/>
    <dgm:cxn modelId="{E1A62540-350D-EC4C-9D89-06D86063BD8D}" type="presParOf" srcId="{2C9C93C9-0BC9-4847-BFFC-BD97EE07A390}" destId="{2F00394B-ADF8-0D48-B8D4-13C6DC293B8F}" srcOrd="5" destOrd="0" presId="urn:microsoft.com/office/officeart/2005/8/layout/hierarchy2"/>
    <dgm:cxn modelId="{D5DEEE54-3562-4543-B9A4-BA825CA0EB94}" type="presParOf" srcId="{2F00394B-ADF8-0D48-B8D4-13C6DC293B8F}" destId="{EEC02622-8DC2-A34A-B91C-A92FBC18E11F}" srcOrd="0" destOrd="0" presId="urn:microsoft.com/office/officeart/2005/8/layout/hierarchy2"/>
    <dgm:cxn modelId="{AC55C5F0-988C-2F47-BD86-F96E370BC4B4}" type="presParOf" srcId="{2F00394B-ADF8-0D48-B8D4-13C6DC293B8F}" destId="{650B05E1-6843-1943-9C80-9E944D921841}" srcOrd="1" destOrd="0" presId="urn:microsoft.com/office/officeart/2005/8/layout/hierarchy2"/>
    <dgm:cxn modelId="{B9FCC1A8-3B00-F24F-80F3-49008576A227}" type="presParOf" srcId="{2C9C93C9-0BC9-4847-BFFC-BD97EE07A390}" destId="{0C47C1C6-0876-C44C-B386-E999D2B73C29}" srcOrd="6" destOrd="0" presId="urn:microsoft.com/office/officeart/2005/8/layout/hierarchy2"/>
    <dgm:cxn modelId="{29D86539-DC21-6E44-AF03-3CA2AB3C8503}" type="presParOf" srcId="{0C47C1C6-0876-C44C-B386-E999D2B73C29}" destId="{0B6B9CB5-B28C-A149-9BCE-3AD48D0E0075}" srcOrd="0" destOrd="0" presId="urn:microsoft.com/office/officeart/2005/8/layout/hierarchy2"/>
    <dgm:cxn modelId="{180918FF-9091-B948-A7C9-2D43BAAED93D}" type="presParOf" srcId="{2C9C93C9-0BC9-4847-BFFC-BD97EE07A390}" destId="{F28DBD5E-D1D2-5740-AE34-4DFCD21129B9}" srcOrd="7" destOrd="0" presId="urn:microsoft.com/office/officeart/2005/8/layout/hierarchy2"/>
    <dgm:cxn modelId="{88F5DB9F-6C6F-A143-BB0C-908B58D372F1}" type="presParOf" srcId="{F28DBD5E-D1D2-5740-AE34-4DFCD21129B9}" destId="{3CF6F60E-F327-774D-A772-6FFC2451EC7D}" srcOrd="0" destOrd="0" presId="urn:microsoft.com/office/officeart/2005/8/layout/hierarchy2"/>
    <dgm:cxn modelId="{B9DAF25E-ED0E-794A-B734-24002801EA17}" type="presParOf" srcId="{F28DBD5E-D1D2-5740-AE34-4DFCD21129B9}" destId="{DA86A8B0-E055-5C47-B24A-A0A29A744709}" srcOrd="1" destOrd="0" presId="urn:microsoft.com/office/officeart/2005/8/layout/hierarchy2"/>
    <dgm:cxn modelId="{8B4F2A6B-CFCE-9942-BBEF-12D5904D6AB3}" type="presParOf" srcId="{2C9C93C9-0BC9-4847-BFFC-BD97EE07A390}" destId="{81C88746-0E32-B24C-8A34-6F7C5AC751D4}" srcOrd="8" destOrd="0" presId="urn:microsoft.com/office/officeart/2005/8/layout/hierarchy2"/>
    <dgm:cxn modelId="{78C51750-2940-FC48-9051-19B01D1A389B}" type="presParOf" srcId="{81C88746-0E32-B24C-8A34-6F7C5AC751D4}" destId="{F386659D-0701-024A-8D8F-0EE0AE60D19C}" srcOrd="0" destOrd="0" presId="urn:microsoft.com/office/officeart/2005/8/layout/hierarchy2"/>
    <dgm:cxn modelId="{A9584AFC-42E1-8B4C-9F27-86B5DBFE1453}" type="presParOf" srcId="{2C9C93C9-0BC9-4847-BFFC-BD97EE07A390}" destId="{DCAF00D4-A3C3-6942-B7F6-2DE841BFBFC1}" srcOrd="9" destOrd="0" presId="urn:microsoft.com/office/officeart/2005/8/layout/hierarchy2"/>
    <dgm:cxn modelId="{1DBD7D43-C136-FE4A-8545-B5BAA050567E}" type="presParOf" srcId="{DCAF00D4-A3C3-6942-B7F6-2DE841BFBFC1}" destId="{A58D32C3-CA1F-184B-BEDC-5EC303EEDA49}" srcOrd="0" destOrd="0" presId="urn:microsoft.com/office/officeart/2005/8/layout/hierarchy2"/>
    <dgm:cxn modelId="{95DC1F33-253C-DA49-8FB3-873DEA8E1AFF}" type="presParOf" srcId="{DCAF00D4-A3C3-6942-B7F6-2DE841BFBFC1}" destId="{48D70CF0-7DC9-CE41-A1DA-DD8094F4A247}" srcOrd="1" destOrd="0" presId="urn:microsoft.com/office/officeart/2005/8/layout/hierarchy2"/>
    <dgm:cxn modelId="{56F676D5-CA8C-0A45-9705-6F0E75FE19F9}" type="presParOf" srcId="{2C9C93C9-0BC9-4847-BFFC-BD97EE07A390}" destId="{6971627F-35AC-1441-86E1-002BEC0AB8A5}" srcOrd="10" destOrd="0" presId="urn:microsoft.com/office/officeart/2005/8/layout/hierarchy2"/>
    <dgm:cxn modelId="{DAC9AEB2-A53C-584C-9191-DAF5C38C106D}" type="presParOf" srcId="{6971627F-35AC-1441-86E1-002BEC0AB8A5}" destId="{AB4BD5ED-1185-5A49-8F1A-7E85846929C2}" srcOrd="0" destOrd="0" presId="urn:microsoft.com/office/officeart/2005/8/layout/hierarchy2"/>
    <dgm:cxn modelId="{9AA23C43-43C6-F54C-8BE8-A7E6B8AE1EB6}" type="presParOf" srcId="{2C9C93C9-0BC9-4847-BFFC-BD97EE07A390}" destId="{4D0F505B-02E1-404F-BF74-8653265E2C42}" srcOrd="11" destOrd="0" presId="urn:microsoft.com/office/officeart/2005/8/layout/hierarchy2"/>
    <dgm:cxn modelId="{089C90CA-15DE-0548-9F1B-791E34FA8EF5}" type="presParOf" srcId="{4D0F505B-02E1-404F-BF74-8653265E2C42}" destId="{5CCBCDCC-E51F-EF44-8492-9AF9595273FF}" srcOrd="0" destOrd="0" presId="urn:microsoft.com/office/officeart/2005/8/layout/hierarchy2"/>
    <dgm:cxn modelId="{F81F42AE-7786-1F49-AF27-B2B01BDFC39E}" type="presParOf" srcId="{4D0F505B-02E1-404F-BF74-8653265E2C42}" destId="{3AF7E531-304E-9E4F-A269-D711BD1594CF}" srcOrd="1" destOrd="0" presId="urn:microsoft.com/office/officeart/2005/8/layout/hierarchy2"/>
    <dgm:cxn modelId="{D896A281-F05B-3B44-A5D0-ACF19E3A3D1B}" type="presParOf" srcId="{306E8BE4-7D0A-9647-A6DD-2AA29750FB46}" destId="{1E991DA2-5AEF-0C48-BEB7-C034B07A79FE}" srcOrd="2" destOrd="0" presId="urn:microsoft.com/office/officeart/2005/8/layout/hierarchy2"/>
    <dgm:cxn modelId="{2C914160-8566-C54C-9CDF-86ACE7419CEE}" type="presParOf" srcId="{1E991DA2-5AEF-0C48-BEB7-C034B07A79FE}" destId="{FA01AF93-9F95-7E4E-9287-5D5764DAA48A}" srcOrd="0" destOrd="0" presId="urn:microsoft.com/office/officeart/2005/8/layout/hierarchy2"/>
    <dgm:cxn modelId="{0FF6B03B-8573-6141-82FB-2068D9BBD5EE}" type="presParOf" srcId="{306E8BE4-7D0A-9647-A6DD-2AA29750FB46}" destId="{10E56AEB-AAFD-284E-822E-B1FB218A7198}" srcOrd="3" destOrd="0" presId="urn:microsoft.com/office/officeart/2005/8/layout/hierarchy2"/>
    <dgm:cxn modelId="{10CDF14C-1CB1-BB48-B05B-46669E8001C3}" type="presParOf" srcId="{10E56AEB-AAFD-284E-822E-B1FB218A7198}" destId="{173C87B2-4663-FE47-A19C-C7C4802E333B}" srcOrd="0" destOrd="0" presId="urn:microsoft.com/office/officeart/2005/8/layout/hierarchy2"/>
    <dgm:cxn modelId="{23936D94-0AD6-1A4C-85EF-A482FC91529F}" type="presParOf" srcId="{10E56AEB-AAFD-284E-822E-B1FB218A7198}" destId="{0E0594E3-7955-EF4A-9CCC-C3189E893406}" srcOrd="1" destOrd="0" presId="urn:microsoft.com/office/officeart/2005/8/layout/hierarchy2"/>
    <dgm:cxn modelId="{804F900A-658C-3541-BB14-0AC60832607A}" type="presParOf" srcId="{0E0594E3-7955-EF4A-9CCC-C3189E893406}" destId="{90F707F4-1D18-B849-BF30-180ED2FE9812}" srcOrd="0" destOrd="0" presId="urn:microsoft.com/office/officeart/2005/8/layout/hierarchy2"/>
    <dgm:cxn modelId="{0D932B89-DE7A-894D-AC95-F67FF4705065}" type="presParOf" srcId="{90F707F4-1D18-B849-BF30-180ED2FE9812}" destId="{4126FAF3-7E1C-2148-BBBF-AB9144F289A7}" srcOrd="0" destOrd="0" presId="urn:microsoft.com/office/officeart/2005/8/layout/hierarchy2"/>
    <dgm:cxn modelId="{EA90D15A-016E-E744-BFF9-5496E864AC1C}" type="presParOf" srcId="{0E0594E3-7955-EF4A-9CCC-C3189E893406}" destId="{AD6D08DF-879E-DF47-9C75-8EC464E027A5}" srcOrd="1" destOrd="0" presId="urn:microsoft.com/office/officeart/2005/8/layout/hierarchy2"/>
    <dgm:cxn modelId="{41641B5D-7CC5-D840-8FB0-94471B3FDD66}" type="presParOf" srcId="{AD6D08DF-879E-DF47-9C75-8EC464E027A5}" destId="{0460425C-5450-5646-8BEA-67D2673FA6F5}" srcOrd="0" destOrd="0" presId="urn:microsoft.com/office/officeart/2005/8/layout/hierarchy2"/>
    <dgm:cxn modelId="{C68A7034-BCB9-AE47-8516-E6A616A21140}" type="presParOf" srcId="{AD6D08DF-879E-DF47-9C75-8EC464E027A5}" destId="{BE67410C-0F3E-124E-8CEE-F7C6ACB64261}" srcOrd="1" destOrd="0" presId="urn:microsoft.com/office/officeart/2005/8/layout/hierarchy2"/>
    <dgm:cxn modelId="{87CB8F75-7C97-F046-AA81-C8A52593DF5A}" type="presParOf" srcId="{0E0594E3-7955-EF4A-9CCC-C3189E893406}" destId="{DFB44285-1042-D047-A436-D9324DE865A1}" srcOrd="2" destOrd="0" presId="urn:microsoft.com/office/officeart/2005/8/layout/hierarchy2"/>
    <dgm:cxn modelId="{A0F48984-96A2-4842-A09C-04B6AD6EA215}" type="presParOf" srcId="{DFB44285-1042-D047-A436-D9324DE865A1}" destId="{9CA66D78-E52F-2E45-9B4E-DEE7334DA620}" srcOrd="0" destOrd="0" presId="urn:microsoft.com/office/officeart/2005/8/layout/hierarchy2"/>
    <dgm:cxn modelId="{106A5209-8FDE-4D48-AFF0-8C1117533140}" type="presParOf" srcId="{0E0594E3-7955-EF4A-9CCC-C3189E893406}" destId="{A721F851-05B8-D947-AF04-413E3B425A9B}" srcOrd="3" destOrd="0" presId="urn:microsoft.com/office/officeart/2005/8/layout/hierarchy2"/>
    <dgm:cxn modelId="{B64F96CD-40C0-AB41-A5D6-8E91AC76AB7F}" type="presParOf" srcId="{A721F851-05B8-D947-AF04-413E3B425A9B}" destId="{B11CAA7D-FFA9-F444-B488-033F10B0EE5C}" srcOrd="0" destOrd="0" presId="urn:microsoft.com/office/officeart/2005/8/layout/hierarchy2"/>
    <dgm:cxn modelId="{8B85F4BA-4C8B-504D-8268-68E160478D69}" type="presParOf" srcId="{A721F851-05B8-D947-AF04-413E3B425A9B}" destId="{69128AB8-3E2F-184E-A545-BA3865315325}" srcOrd="1" destOrd="0" presId="urn:microsoft.com/office/officeart/2005/8/layout/hierarchy2"/>
    <dgm:cxn modelId="{7A17B6C0-D13B-C748-8D4F-D71251710613}" type="presParOf" srcId="{0E0594E3-7955-EF4A-9CCC-C3189E893406}" destId="{C32E306F-ED20-C244-A365-49DF887C586B}" srcOrd="4" destOrd="0" presId="urn:microsoft.com/office/officeart/2005/8/layout/hierarchy2"/>
    <dgm:cxn modelId="{FB65F14D-8969-334F-9245-0EDFA4B98DF1}" type="presParOf" srcId="{C32E306F-ED20-C244-A365-49DF887C586B}" destId="{D35F8EC1-06C5-4847-B059-5819DE99420F}" srcOrd="0" destOrd="0" presId="urn:microsoft.com/office/officeart/2005/8/layout/hierarchy2"/>
    <dgm:cxn modelId="{F4C613A1-0CAF-B246-A959-20715F53FF35}" type="presParOf" srcId="{0E0594E3-7955-EF4A-9CCC-C3189E893406}" destId="{5A1DA407-29FF-0047-8726-D4C57E2B8133}" srcOrd="5" destOrd="0" presId="urn:microsoft.com/office/officeart/2005/8/layout/hierarchy2"/>
    <dgm:cxn modelId="{B8B313DA-1D9D-F44C-8E86-3F05FB5BC467}" type="presParOf" srcId="{5A1DA407-29FF-0047-8726-D4C57E2B8133}" destId="{78DFD337-BD06-484D-9AFF-CAFB7C249736}" srcOrd="0" destOrd="0" presId="urn:microsoft.com/office/officeart/2005/8/layout/hierarchy2"/>
    <dgm:cxn modelId="{A487AE88-0AE5-7442-91B7-25582F5C60B1}" type="presParOf" srcId="{5A1DA407-29FF-0047-8726-D4C57E2B8133}" destId="{F9E474F9-0B91-D34F-8CF3-17B809BE91AE}" srcOrd="1" destOrd="0" presId="urn:microsoft.com/office/officeart/2005/8/layout/hierarchy2"/>
    <dgm:cxn modelId="{200F04B7-30C7-2841-827D-C80CD30474D6}" type="presParOf" srcId="{0E0594E3-7955-EF4A-9CCC-C3189E893406}" destId="{21423AC7-88D4-8F42-8FAE-D1493A92DDB4}" srcOrd="6" destOrd="0" presId="urn:microsoft.com/office/officeart/2005/8/layout/hierarchy2"/>
    <dgm:cxn modelId="{596F59C3-B6B6-5348-B866-4F278D3DA667}" type="presParOf" srcId="{21423AC7-88D4-8F42-8FAE-D1493A92DDB4}" destId="{A1A35D6D-DC91-8D45-9FC2-87CC2F1B41D6}" srcOrd="0" destOrd="0" presId="urn:microsoft.com/office/officeart/2005/8/layout/hierarchy2"/>
    <dgm:cxn modelId="{CFF6C053-805A-004C-8540-13D0E6A7AC46}" type="presParOf" srcId="{0E0594E3-7955-EF4A-9CCC-C3189E893406}" destId="{E77D1B07-C8B5-6F4F-BA5F-C6D30B77B10B}" srcOrd="7" destOrd="0" presId="urn:microsoft.com/office/officeart/2005/8/layout/hierarchy2"/>
    <dgm:cxn modelId="{4BFAD23C-18A7-9B4D-8348-D6D45840AF35}" type="presParOf" srcId="{E77D1B07-C8B5-6F4F-BA5F-C6D30B77B10B}" destId="{E3F4EEC2-8ACC-4C4C-AEC8-8888D4925786}" srcOrd="0" destOrd="0" presId="urn:microsoft.com/office/officeart/2005/8/layout/hierarchy2"/>
    <dgm:cxn modelId="{7D0E6DE5-DBCE-0A4F-B86D-1D12777D7225}" type="presParOf" srcId="{E77D1B07-C8B5-6F4F-BA5F-C6D30B77B10B}" destId="{1C8755FA-8FAD-0D4F-9F28-91394DF96D97}" srcOrd="1" destOrd="0" presId="urn:microsoft.com/office/officeart/2005/8/layout/hierarchy2"/>
    <dgm:cxn modelId="{7114C56D-E239-6F4C-B89A-C1DA0E992485}" type="presParOf" srcId="{1C8755FA-8FAD-0D4F-9F28-91394DF96D97}" destId="{647202A9-09F0-CF43-8662-B9F70593BBB6}" srcOrd="0" destOrd="0" presId="urn:microsoft.com/office/officeart/2005/8/layout/hierarchy2"/>
    <dgm:cxn modelId="{C10051E6-FD5F-AF48-A732-C7CDBB73B3F1}" type="presParOf" srcId="{647202A9-09F0-CF43-8662-B9F70593BBB6}" destId="{3B5F3353-91CD-6140-8AD2-03B3AE026727}" srcOrd="0" destOrd="0" presId="urn:microsoft.com/office/officeart/2005/8/layout/hierarchy2"/>
    <dgm:cxn modelId="{B6AAA6D9-C8F6-6447-ABCC-A61AEF846DEF}" type="presParOf" srcId="{1C8755FA-8FAD-0D4F-9F28-91394DF96D97}" destId="{89753C96-EA1D-B64D-9BFB-CF455D1AAB57}" srcOrd="1" destOrd="0" presId="urn:microsoft.com/office/officeart/2005/8/layout/hierarchy2"/>
    <dgm:cxn modelId="{FD68218B-E1DD-3F45-9572-6642A5986B34}" type="presParOf" srcId="{89753C96-EA1D-B64D-9BFB-CF455D1AAB57}" destId="{FE8E2859-1105-1342-A612-DF4F53D9BFF7}" srcOrd="0" destOrd="0" presId="urn:microsoft.com/office/officeart/2005/8/layout/hierarchy2"/>
    <dgm:cxn modelId="{8840222A-70E0-9C41-BE8E-E2AE8D5EA984}" type="presParOf" srcId="{89753C96-EA1D-B64D-9BFB-CF455D1AAB57}" destId="{60BB7D23-E280-1B47-AA36-3D8FC2938F1E}" srcOrd="1" destOrd="0" presId="urn:microsoft.com/office/officeart/2005/8/layout/hierarchy2"/>
    <dgm:cxn modelId="{D519BDBD-BBAB-5144-B341-99F30EF6FF1C}" type="presParOf" srcId="{1C8755FA-8FAD-0D4F-9F28-91394DF96D97}" destId="{6C800B90-D9E4-D44D-B728-6F505729E0DD}" srcOrd="2" destOrd="0" presId="urn:microsoft.com/office/officeart/2005/8/layout/hierarchy2"/>
    <dgm:cxn modelId="{E1A02036-D0A9-B244-9753-39735EDBFB70}" type="presParOf" srcId="{6C800B90-D9E4-D44D-B728-6F505729E0DD}" destId="{51ABCE36-C9A1-3E4C-A44C-5B7249E1032D}" srcOrd="0" destOrd="0" presId="urn:microsoft.com/office/officeart/2005/8/layout/hierarchy2"/>
    <dgm:cxn modelId="{4DB75B66-3C49-DB41-BEB2-4EFB5FC92C8E}" type="presParOf" srcId="{1C8755FA-8FAD-0D4F-9F28-91394DF96D97}" destId="{433AB103-950B-D240-BFCD-F08E4AB90963}" srcOrd="3" destOrd="0" presId="urn:microsoft.com/office/officeart/2005/8/layout/hierarchy2"/>
    <dgm:cxn modelId="{A157226F-8998-DB4F-BF36-27D65729428B}" type="presParOf" srcId="{433AB103-950B-D240-BFCD-F08E4AB90963}" destId="{8FC34A96-39E8-7D4D-B85C-9EEA6796548B}" srcOrd="0" destOrd="0" presId="urn:microsoft.com/office/officeart/2005/8/layout/hierarchy2"/>
    <dgm:cxn modelId="{32E5F453-3EB3-4C49-A806-7DE8572F823A}" type="presParOf" srcId="{433AB103-950B-D240-BFCD-F08E4AB90963}" destId="{F938A130-717C-2944-82AB-C221D9C2E4C0}" srcOrd="1" destOrd="0" presId="urn:microsoft.com/office/officeart/2005/8/layout/hierarchy2"/>
    <dgm:cxn modelId="{AB68F33C-616B-4F4E-9E22-009D30C1B303}" type="presParOf" srcId="{1C8755FA-8FAD-0D4F-9F28-91394DF96D97}" destId="{15F5F321-E296-C94C-91EF-FEC639CD5A30}" srcOrd="4" destOrd="0" presId="urn:microsoft.com/office/officeart/2005/8/layout/hierarchy2"/>
    <dgm:cxn modelId="{015147B3-F0F9-5B4A-A0DE-285924A9CA19}" type="presParOf" srcId="{15F5F321-E296-C94C-91EF-FEC639CD5A30}" destId="{A879CA67-AD1A-1248-B553-4E7EC4AE8656}" srcOrd="0" destOrd="0" presId="urn:microsoft.com/office/officeart/2005/8/layout/hierarchy2"/>
    <dgm:cxn modelId="{70AF9184-6579-B640-AC44-911C783B115F}" type="presParOf" srcId="{1C8755FA-8FAD-0D4F-9F28-91394DF96D97}" destId="{86E108B8-DDED-C444-A6C3-3A91207A96B9}" srcOrd="5" destOrd="0" presId="urn:microsoft.com/office/officeart/2005/8/layout/hierarchy2"/>
    <dgm:cxn modelId="{55D8A3C9-A9D6-E74A-B42A-6A368E4EB834}" type="presParOf" srcId="{86E108B8-DDED-C444-A6C3-3A91207A96B9}" destId="{EAAA4EDD-1B35-6940-908D-2857346963EA}" srcOrd="0" destOrd="0" presId="urn:microsoft.com/office/officeart/2005/8/layout/hierarchy2"/>
    <dgm:cxn modelId="{7C8036B0-96A3-4247-B59A-CC580A6AAE6A}" type="presParOf" srcId="{86E108B8-DDED-C444-A6C3-3A91207A96B9}" destId="{5562411B-8153-AE4C-B4B0-3756F7D0FAF8}" srcOrd="1" destOrd="0" presId="urn:microsoft.com/office/officeart/2005/8/layout/hierarchy2"/>
    <dgm:cxn modelId="{02FB6B40-5E31-644B-9498-D3B148DB2038}" type="presParOf" srcId="{1C8755FA-8FAD-0D4F-9F28-91394DF96D97}" destId="{6C356911-B3C5-3F4A-BB51-F7C66FEF9753}" srcOrd="6" destOrd="0" presId="urn:microsoft.com/office/officeart/2005/8/layout/hierarchy2"/>
    <dgm:cxn modelId="{6B89082C-26BF-7640-9B43-7FFC038C9A9A}" type="presParOf" srcId="{6C356911-B3C5-3F4A-BB51-F7C66FEF9753}" destId="{C023DEB3-BAED-0741-9FA7-96754D68365B}" srcOrd="0" destOrd="0" presId="urn:microsoft.com/office/officeart/2005/8/layout/hierarchy2"/>
    <dgm:cxn modelId="{FCF12F19-508A-4D4F-AD4D-FCF0E290E020}" type="presParOf" srcId="{1C8755FA-8FAD-0D4F-9F28-91394DF96D97}" destId="{F8A539B8-6813-4B48-A882-2230BDBC9B8C}" srcOrd="7" destOrd="0" presId="urn:microsoft.com/office/officeart/2005/8/layout/hierarchy2"/>
    <dgm:cxn modelId="{0D16CEF1-839B-CF4B-B31D-A524D8E86205}" type="presParOf" srcId="{F8A539B8-6813-4B48-A882-2230BDBC9B8C}" destId="{4EFB6EDA-E6B8-8C49-80DB-64DF82CAD024}" srcOrd="0" destOrd="0" presId="urn:microsoft.com/office/officeart/2005/8/layout/hierarchy2"/>
    <dgm:cxn modelId="{E590557D-EC14-2948-B262-38F1B1EC0D38}" type="presParOf" srcId="{F8A539B8-6813-4B48-A882-2230BDBC9B8C}" destId="{06EA326A-42DA-944F-8C55-EF0BF05F6D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93352-A51A-2445-ADF7-6F9B98F379A8}">
      <dsp:nvSpPr>
        <dsp:cNvPr id="0" name=""/>
        <dsp:cNvSpPr/>
      </dsp:nvSpPr>
      <dsp:spPr>
        <a:xfrm>
          <a:off x="2961413" y="2312498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Diagram</a:t>
          </a:r>
          <a:endParaRPr lang="en-US" sz="900" kern="1200" dirty="0"/>
        </a:p>
      </dsp:txBody>
      <dsp:txXfrm>
        <a:off x="2973181" y="2324266"/>
        <a:ext cx="780024" cy="378244"/>
      </dsp:txXfrm>
    </dsp:sp>
    <dsp:sp modelId="{0BC57DA5-BBE7-6940-9147-7905A94A8515}">
      <dsp:nvSpPr>
        <dsp:cNvPr id="0" name=""/>
        <dsp:cNvSpPr/>
      </dsp:nvSpPr>
      <dsp:spPr>
        <a:xfrm rot="17132988">
          <a:off x="3326184" y="1928951"/>
          <a:ext cx="119900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99004" y="68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5711" y="1905854"/>
        <a:ext cx="59950" cy="59950"/>
      </dsp:txXfrm>
    </dsp:sp>
    <dsp:sp modelId="{8575A9A4-3CA7-954E-84C7-0B97D18687E7}">
      <dsp:nvSpPr>
        <dsp:cNvPr id="0" name=""/>
        <dsp:cNvSpPr/>
      </dsp:nvSpPr>
      <dsp:spPr>
        <a:xfrm>
          <a:off x="4086398" y="1157380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Structure Diagram</a:t>
          </a:r>
          <a:endParaRPr lang="en-US" sz="900" kern="1200" dirty="0"/>
        </a:p>
      </dsp:txBody>
      <dsp:txXfrm>
        <a:off x="4098166" y="1169148"/>
        <a:ext cx="780024" cy="378244"/>
      </dsp:txXfrm>
    </dsp:sp>
    <dsp:sp modelId="{5DBB80F3-26F6-A248-889E-F66CF2B3B157}">
      <dsp:nvSpPr>
        <dsp:cNvPr id="0" name=""/>
        <dsp:cNvSpPr/>
      </dsp:nvSpPr>
      <dsp:spPr>
        <a:xfrm rot="17132988">
          <a:off x="4451168" y="773833"/>
          <a:ext cx="119900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9900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695" y="750736"/>
        <a:ext cx="59950" cy="59950"/>
      </dsp:txXfrm>
    </dsp:sp>
    <dsp:sp modelId="{A19CB8AF-E06E-6E47-AA39-6A149BB11DC8}">
      <dsp:nvSpPr>
        <dsp:cNvPr id="0" name=""/>
        <dsp:cNvSpPr/>
      </dsp:nvSpPr>
      <dsp:spPr>
        <a:xfrm>
          <a:off x="5211382" y="2262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</a:t>
          </a:r>
          <a:endParaRPr lang="en-US" sz="900" kern="1200" dirty="0"/>
        </a:p>
      </dsp:txBody>
      <dsp:txXfrm>
        <a:off x="5223150" y="14030"/>
        <a:ext cx="780024" cy="378244"/>
      </dsp:txXfrm>
    </dsp:sp>
    <dsp:sp modelId="{B85531B4-23B7-BA46-8C7A-21577108AF2B}">
      <dsp:nvSpPr>
        <dsp:cNvPr id="0" name=""/>
        <dsp:cNvSpPr/>
      </dsp:nvSpPr>
      <dsp:spPr>
        <a:xfrm rot="17692822">
          <a:off x="4668682" y="1004857"/>
          <a:ext cx="763976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763976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31571" y="992635"/>
        <a:ext cx="38198" cy="38198"/>
      </dsp:txXfrm>
    </dsp:sp>
    <dsp:sp modelId="{1ADCDCA8-31D3-F448-9A7A-64C8969A783B}">
      <dsp:nvSpPr>
        <dsp:cNvPr id="0" name=""/>
        <dsp:cNvSpPr/>
      </dsp:nvSpPr>
      <dsp:spPr>
        <a:xfrm>
          <a:off x="5211382" y="464309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Composite Structure</a:t>
          </a:r>
          <a:endParaRPr lang="en-US" sz="900" kern="1200" dirty="0"/>
        </a:p>
      </dsp:txBody>
      <dsp:txXfrm>
        <a:off x="5223150" y="476077"/>
        <a:ext cx="780024" cy="378244"/>
      </dsp:txXfrm>
    </dsp:sp>
    <dsp:sp modelId="{0F8C0335-EF26-6E4E-88A4-D5B20C390FD3}">
      <dsp:nvSpPr>
        <dsp:cNvPr id="0" name=""/>
        <dsp:cNvSpPr/>
      </dsp:nvSpPr>
      <dsp:spPr>
        <a:xfrm rot="19457599">
          <a:off x="4852753" y="1235881"/>
          <a:ext cx="39583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9583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774" y="1232862"/>
        <a:ext cx="19791" cy="19791"/>
      </dsp:txXfrm>
    </dsp:sp>
    <dsp:sp modelId="{EEC02622-8DC2-A34A-B91C-A92FBC18E11F}">
      <dsp:nvSpPr>
        <dsp:cNvPr id="0" name=""/>
        <dsp:cNvSpPr/>
      </dsp:nvSpPr>
      <dsp:spPr>
        <a:xfrm>
          <a:off x="5211382" y="926356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Object</a:t>
          </a:r>
          <a:endParaRPr lang="en-US" sz="900" kern="1200" dirty="0"/>
        </a:p>
      </dsp:txBody>
      <dsp:txXfrm>
        <a:off x="5223150" y="938124"/>
        <a:ext cx="780024" cy="378244"/>
      </dsp:txXfrm>
    </dsp:sp>
    <dsp:sp modelId="{0C47C1C6-0876-C44C-B386-E999D2B73C29}">
      <dsp:nvSpPr>
        <dsp:cNvPr id="0" name=""/>
        <dsp:cNvSpPr/>
      </dsp:nvSpPr>
      <dsp:spPr>
        <a:xfrm rot="2142401">
          <a:off x="4852753" y="1466904"/>
          <a:ext cx="39583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9583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774" y="1463886"/>
        <a:ext cx="19791" cy="19791"/>
      </dsp:txXfrm>
    </dsp:sp>
    <dsp:sp modelId="{3CF6F60E-F327-774D-A772-6FFC2451EC7D}">
      <dsp:nvSpPr>
        <dsp:cNvPr id="0" name=""/>
        <dsp:cNvSpPr/>
      </dsp:nvSpPr>
      <dsp:spPr>
        <a:xfrm>
          <a:off x="5211382" y="1388403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Component</a:t>
          </a:r>
          <a:endParaRPr lang="en-US" sz="900" kern="1200" dirty="0"/>
        </a:p>
      </dsp:txBody>
      <dsp:txXfrm>
        <a:off x="5223150" y="1400171"/>
        <a:ext cx="780024" cy="378244"/>
      </dsp:txXfrm>
    </dsp:sp>
    <dsp:sp modelId="{81C88746-0E32-B24C-8A34-6F7C5AC751D4}">
      <dsp:nvSpPr>
        <dsp:cNvPr id="0" name=""/>
        <dsp:cNvSpPr/>
      </dsp:nvSpPr>
      <dsp:spPr>
        <a:xfrm rot="3907178">
          <a:off x="4668682" y="1697928"/>
          <a:ext cx="763976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763976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31571" y="1685706"/>
        <a:ext cx="38198" cy="38198"/>
      </dsp:txXfrm>
    </dsp:sp>
    <dsp:sp modelId="{A58D32C3-CA1F-184B-BEDC-5EC303EEDA49}">
      <dsp:nvSpPr>
        <dsp:cNvPr id="0" name=""/>
        <dsp:cNvSpPr/>
      </dsp:nvSpPr>
      <dsp:spPr>
        <a:xfrm>
          <a:off x="5211382" y="1850451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Deployment</a:t>
          </a:r>
          <a:endParaRPr lang="en-US" sz="900" kern="1200" dirty="0"/>
        </a:p>
      </dsp:txBody>
      <dsp:txXfrm>
        <a:off x="5223150" y="1862219"/>
        <a:ext cx="780024" cy="378244"/>
      </dsp:txXfrm>
    </dsp:sp>
    <dsp:sp modelId="{6971627F-35AC-1441-86E1-002BEC0AB8A5}">
      <dsp:nvSpPr>
        <dsp:cNvPr id="0" name=""/>
        <dsp:cNvSpPr/>
      </dsp:nvSpPr>
      <dsp:spPr>
        <a:xfrm rot="4467012">
          <a:off x="4451168" y="1928951"/>
          <a:ext cx="119900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9900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0695" y="1905854"/>
        <a:ext cx="59950" cy="59950"/>
      </dsp:txXfrm>
    </dsp:sp>
    <dsp:sp modelId="{5CCBCDCC-E51F-EF44-8492-9AF9595273FF}">
      <dsp:nvSpPr>
        <dsp:cNvPr id="0" name=""/>
        <dsp:cNvSpPr/>
      </dsp:nvSpPr>
      <dsp:spPr>
        <a:xfrm>
          <a:off x="5211382" y="2312498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Package</a:t>
          </a:r>
          <a:endParaRPr lang="en-US" sz="900" kern="1200" dirty="0"/>
        </a:p>
      </dsp:txBody>
      <dsp:txXfrm>
        <a:off x="5223150" y="2324266"/>
        <a:ext cx="780024" cy="378244"/>
      </dsp:txXfrm>
    </dsp:sp>
    <dsp:sp modelId="{1E991DA2-5AEF-0C48-BEB7-C034B07A79FE}">
      <dsp:nvSpPr>
        <dsp:cNvPr id="0" name=""/>
        <dsp:cNvSpPr/>
      </dsp:nvSpPr>
      <dsp:spPr>
        <a:xfrm rot="4467012">
          <a:off x="3326184" y="3084069"/>
          <a:ext cx="119900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1199004" y="68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5711" y="3060972"/>
        <a:ext cx="59950" cy="59950"/>
      </dsp:txXfrm>
    </dsp:sp>
    <dsp:sp modelId="{173C87B2-4663-FE47-A19C-C7C4802E333B}">
      <dsp:nvSpPr>
        <dsp:cNvPr id="0" name=""/>
        <dsp:cNvSpPr/>
      </dsp:nvSpPr>
      <dsp:spPr>
        <a:xfrm>
          <a:off x="4086398" y="3467616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Behavior</a:t>
          </a:r>
          <a:endParaRPr lang="en-US" sz="900" kern="1200" dirty="0"/>
        </a:p>
      </dsp:txBody>
      <dsp:txXfrm>
        <a:off x="4098166" y="3479384"/>
        <a:ext cx="780024" cy="378244"/>
      </dsp:txXfrm>
    </dsp:sp>
    <dsp:sp modelId="{90F707F4-1D18-B849-BF30-180ED2FE9812}">
      <dsp:nvSpPr>
        <dsp:cNvPr id="0" name=""/>
        <dsp:cNvSpPr/>
      </dsp:nvSpPr>
      <dsp:spPr>
        <a:xfrm rot="17692822">
          <a:off x="4668682" y="3315093"/>
          <a:ext cx="763976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763976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31571" y="3302871"/>
        <a:ext cx="38198" cy="38198"/>
      </dsp:txXfrm>
    </dsp:sp>
    <dsp:sp modelId="{0460425C-5450-5646-8BEA-67D2673FA6F5}">
      <dsp:nvSpPr>
        <dsp:cNvPr id="0" name=""/>
        <dsp:cNvSpPr/>
      </dsp:nvSpPr>
      <dsp:spPr>
        <a:xfrm>
          <a:off x="5211382" y="2774545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Activity</a:t>
          </a:r>
          <a:endParaRPr lang="en-US" sz="900" kern="1200" dirty="0"/>
        </a:p>
      </dsp:txBody>
      <dsp:txXfrm>
        <a:off x="5223150" y="2786313"/>
        <a:ext cx="780024" cy="378244"/>
      </dsp:txXfrm>
    </dsp:sp>
    <dsp:sp modelId="{DFB44285-1042-D047-A436-D9324DE865A1}">
      <dsp:nvSpPr>
        <dsp:cNvPr id="0" name=""/>
        <dsp:cNvSpPr/>
      </dsp:nvSpPr>
      <dsp:spPr>
        <a:xfrm rot="19457599">
          <a:off x="4852753" y="3546116"/>
          <a:ext cx="39583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9583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774" y="3543098"/>
        <a:ext cx="19791" cy="19791"/>
      </dsp:txXfrm>
    </dsp:sp>
    <dsp:sp modelId="{B11CAA7D-FFA9-F444-B488-033F10B0EE5C}">
      <dsp:nvSpPr>
        <dsp:cNvPr id="0" name=""/>
        <dsp:cNvSpPr/>
      </dsp:nvSpPr>
      <dsp:spPr>
        <a:xfrm>
          <a:off x="5211382" y="3236592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Use Case</a:t>
          </a:r>
          <a:endParaRPr lang="en-US" sz="900" kern="1200" dirty="0"/>
        </a:p>
      </dsp:txBody>
      <dsp:txXfrm>
        <a:off x="5223150" y="3248360"/>
        <a:ext cx="780024" cy="378244"/>
      </dsp:txXfrm>
    </dsp:sp>
    <dsp:sp modelId="{C32E306F-ED20-C244-A365-49DF887C586B}">
      <dsp:nvSpPr>
        <dsp:cNvPr id="0" name=""/>
        <dsp:cNvSpPr/>
      </dsp:nvSpPr>
      <dsp:spPr>
        <a:xfrm rot="2142401">
          <a:off x="4852753" y="3777140"/>
          <a:ext cx="39583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9583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774" y="3774121"/>
        <a:ext cx="19791" cy="19791"/>
      </dsp:txXfrm>
    </dsp:sp>
    <dsp:sp modelId="{78DFD337-BD06-484D-9AFF-CAFB7C249736}">
      <dsp:nvSpPr>
        <dsp:cNvPr id="0" name=""/>
        <dsp:cNvSpPr/>
      </dsp:nvSpPr>
      <dsp:spPr>
        <a:xfrm>
          <a:off x="5211382" y="3698639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State Machine</a:t>
          </a:r>
          <a:endParaRPr lang="en-US" sz="900" kern="1200" dirty="0"/>
        </a:p>
      </dsp:txBody>
      <dsp:txXfrm>
        <a:off x="5223150" y="3710407"/>
        <a:ext cx="780024" cy="378244"/>
      </dsp:txXfrm>
    </dsp:sp>
    <dsp:sp modelId="{21423AC7-88D4-8F42-8FAE-D1493A92DDB4}">
      <dsp:nvSpPr>
        <dsp:cNvPr id="0" name=""/>
        <dsp:cNvSpPr/>
      </dsp:nvSpPr>
      <dsp:spPr>
        <a:xfrm rot="3907178">
          <a:off x="4668682" y="4008163"/>
          <a:ext cx="763976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763976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31571" y="3995942"/>
        <a:ext cx="38198" cy="38198"/>
      </dsp:txXfrm>
    </dsp:sp>
    <dsp:sp modelId="{E3F4EEC2-8ACC-4C4C-AEC8-8888D4925786}">
      <dsp:nvSpPr>
        <dsp:cNvPr id="0" name=""/>
        <dsp:cNvSpPr/>
      </dsp:nvSpPr>
      <dsp:spPr>
        <a:xfrm>
          <a:off x="5211382" y="4160686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Interaction</a:t>
          </a:r>
          <a:endParaRPr lang="en-US" sz="900" kern="1200" dirty="0"/>
        </a:p>
      </dsp:txBody>
      <dsp:txXfrm>
        <a:off x="5223150" y="4172454"/>
        <a:ext cx="780024" cy="378244"/>
      </dsp:txXfrm>
    </dsp:sp>
    <dsp:sp modelId="{647202A9-09F0-CF43-8662-B9F70593BBB6}">
      <dsp:nvSpPr>
        <dsp:cNvPr id="0" name=""/>
        <dsp:cNvSpPr/>
      </dsp:nvSpPr>
      <dsp:spPr>
        <a:xfrm rot="17692822">
          <a:off x="5793666" y="4008163"/>
          <a:ext cx="763976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763976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6555" y="3995942"/>
        <a:ext cx="38198" cy="38198"/>
      </dsp:txXfrm>
    </dsp:sp>
    <dsp:sp modelId="{FE8E2859-1105-1342-A612-DF4F53D9BFF7}">
      <dsp:nvSpPr>
        <dsp:cNvPr id="0" name=""/>
        <dsp:cNvSpPr/>
      </dsp:nvSpPr>
      <dsp:spPr>
        <a:xfrm>
          <a:off x="6336366" y="3467616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Sequence</a:t>
          </a:r>
          <a:endParaRPr lang="en-US" sz="900" kern="1200" dirty="0"/>
        </a:p>
      </dsp:txBody>
      <dsp:txXfrm>
        <a:off x="6348134" y="3479384"/>
        <a:ext cx="780024" cy="378244"/>
      </dsp:txXfrm>
    </dsp:sp>
    <dsp:sp modelId="{6C800B90-D9E4-D44D-B728-6F505729E0DD}">
      <dsp:nvSpPr>
        <dsp:cNvPr id="0" name=""/>
        <dsp:cNvSpPr/>
      </dsp:nvSpPr>
      <dsp:spPr>
        <a:xfrm rot="19457599">
          <a:off x="5977737" y="4239187"/>
          <a:ext cx="39583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9583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65758" y="4236169"/>
        <a:ext cx="19791" cy="19791"/>
      </dsp:txXfrm>
    </dsp:sp>
    <dsp:sp modelId="{8FC34A96-39E8-7D4D-B85C-9EEA6796548B}">
      <dsp:nvSpPr>
        <dsp:cNvPr id="0" name=""/>
        <dsp:cNvSpPr/>
      </dsp:nvSpPr>
      <dsp:spPr>
        <a:xfrm>
          <a:off x="6336366" y="3929663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</a:t>
          </a:r>
          <a:endParaRPr lang="en-US" sz="900" kern="1200" dirty="0"/>
        </a:p>
      </dsp:txBody>
      <dsp:txXfrm>
        <a:off x="6348134" y="3941431"/>
        <a:ext cx="780024" cy="378244"/>
      </dsp:txXfrm>
    </dsp:sp>
    <dsp:sp modelId="{15F5F321-E296-C94C-91EF-FEC639CD5A30}">
      <dsp:nvSpPr>
        <dsp:cNvPr id="0" name=""/>
        <dsp:cNvSpPr/>
      </dsp:nvSpPr>
      <dsp:spPr>
        <a:xfrm rot="2142401">
          <a:off x="5977737" y="4470211"/>
          <a:ext cx="395834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395834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65758" y="4467192"/>
        <a:ext cx="19791" cy="19791"/>
      </dsp:txXfrm>
    </dsp:sp>
    <dsp:sp modelId="{EAAA4EDD-1B35-6940-908D-2857346963EA}">
      <dsp:nvSpPr>
        <dsp:cNvPr id="0" name=""/>
        <dsp:cNvSpPr/>
      </dsp:nvSpPr>
      <dsp:spPr>
        <a:xfrm>
          <a:off x="6336366" y="4391710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Interaction Overview</a:t>
          </a:r>
          <a:endParaRPr lang="en-US" sz="900" kern="1200" dirty="0"/>
        </a:p>
      </dsp:txBody>
      <dsp:txXfrm>
        <a:off x="6348134" y="4403478"/>
        <a:ext cx="780024" cy="378244"/>
      </dsp:txXfrm>
    </dsp:sp>
    <dsp:sp modelId="{6C356911-B3C5-3F4A-BB51-F7C66FEF9753}">
      <dsp:nvSpPr>
        <dsp:cNvPr id="0" name=""/>
        <dsp:cNvSpPr/>
      </dsp:nvSpPr>
      <dsp:spPr>
        <a:xfrm rot="3907178">
          <a:off x="5793666" y="4701234"/>
          <a:ext cx="763976" cy="13754"/>
        </a:xfrm>
        <a:custGeom>
          <a:avLst/>
          <a:gdLst/>
          <a:ahLst/>
          <a:cxnLst/>
          <a:rect l="0" t="0" r="0" b="0"/>
          <a:pathLst>
            <a:path>
              <a:moveTo>
                <a:pt x="0" y="6877"/>
              </a:moveTo>
              <a:lnTo>
                <a:pt x="763976" y="68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6555" y="4689012"/>
        <a:ext cx="38198" cy="38198"/>
      </dsp:txXfrm>
    </dsp:sp>
    <dsp:sp modelId="{4EFB6EDA-E6B8-8C49-80DB-64DF82CAD024}">
      <dsp:nvSpPr>
        <dsp:cNvPr id="0" name=""/>
        <dsp:cNvSpPr/>
      </dsp:nvSpPr>
      <dsp:spPr>
        <a:xfrm>
          <a:off x="6336366" y="4853757"/>
          <a:ext cx="803560" cy="401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Timing</a:t>
          </a:r>
          <a:endParaRPr lang="en-US" sz="900" kern="1200" dirty="0"/>
        </a:p>
      </dsp:txBody>
      <dsp:txXfrm>
        <a:off x="6348134" y="4865525"/>
        <a:ext cx="780024" cy="37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63427-F747-454D-A0BE-6AA20CC6696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2F388-9C71-1048-883E-858E00CA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9579-DD3B-D448-A4F1-F367413A81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72CB-239A-8B49-8E17-3A93D9FA9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Dr. Chris Simmons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and Meta-Models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 defines a notation and a meta-model.</a:t>
            </a:r>
          </a:p>
          <a:p>
            <a:pPr lvl="1"/>
            <a:r>
              <a:rPr lang="en-US" b="1" dirty="0" smtClean="0"/>
              <a:t>Notation</a:t>
            </a:r>
            <a:r>
              <a:rPr lang="en-US" dirty="0" smtClean="0"/>
              <a:t> is the graphical aspect you see in models.</a:t>
            </a:r>
          </a:p>
          <a:p>
            <a:pPr lvl="1"/>
            <a:r>
              <a:rPr lang="en-US" b="1" dirty="0" smtClean="0"/>
              <a:t>Meta-model </a:t>
            </a:r>
            <a:r>
              <a:rPr lang="en-US" dirty="0" smtClean="0"/>
              <a:t>is a diagram that defines the concepts of the language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meta-modeling</a:t>
            </a:r>
            <a:r>
              <a:rPr lang="en-US" dirty="0"/>
              <a:t> is the analysis, construction and development of the frames, rules, constraints, models and theories applicable and useful for </a:t>
            </a:r>
            <a:r>
              <a:rPr lang="en-US" dirty="0" smtClean="0"/>
              <a:t>modeling a predefined class of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UML into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Analysis</a:t>
            </a:r>
          </a:p>
          <a:p>
            <a:pPr lvl="1"/>
            <a:r>
              <a:rPr lang="en-US" dirty="0" smtClean="0"/>
              <a:t>What the customers and users of a software effort want the system to do.</a:t>
            </a:r>
          </a:p>
          <a:p>
            <a:pPr lvl="1"/>
            <a:r>
              <a:rPr lang="en-US" dirty="0" smtClean="0"/>
              <a:t>Associated techniques:</a:t>
            </a:r>
          </a:p>
          <a:p>
            <a:pPr lvl="2"/>
            <a:r>
              <a:rPr lang="en-US" dirty="0" smtClean="0"/>
              <a:t>Use Case Diagram – Interaction with the system</a:t>
            </a:r>
          </a:p>
          <a:p>
            <a:pPr lvl="2"/>
            <a:r>
              <a:rPr lang="en-US" dirty="0" smtClean="0"/>
              <a:t>Class Diagram – Building a rigorous vocabulary of the domain</a:t>
            </a:r>
          </a:p>
          <a:p>
            <a:pPr lvl="2"/>
            <a:r>
              <a:rPr lang="en-US" dirty="0" smtClean="0"/>
              <a:t>Activity Diagram – Describes the workflow of the organization</a:t>
            </a:r>
          </a:p>
          <a:p>
            <a:pPr lvl="2"/>
            <a:r>
              <a:rPr lang="en-US" dirty="0" smtClean="0"/>
              <a:t>State Diagram – Useful if a concept has an interesting lifecycle, with various states and events that change the state.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UML into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286"/>
            <a:ext cx="8229600" cy="54257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Often requires more technical detail, where more precise notation are needed.</a:t>
            </a:r>
          </a:p>
          <a:p>
            <a:pPr lvl="1"/>
            <a:r>
              <a:rPr lang="en-US" dirty="0" smtClean="0"/>
              <a:t>Associated techniques:</a:t>
            </a:r>
          </a:p>
          <a:p>
            <a:pPr lvl="2"/>
            <a:r>
              <a:rPr lang="en-US" dirty="0" smtClean="0"/>
              <a:t>Class diagrams – from a software perspective, which shows classes in the software and how they relate.</a:t>
            </a:r>
          </a:p>
          <a:p>
            <a:pPr lvl="2"/>
            <a:r>
              <a:rPr lang="en-US" dirty="0" smtClean="0"/>
              <a:t>Sequence diagrams – utilize the most common scenarios from use cases to figure out what happens in the software.</a:t>
            </a:r>
          </a:p>
          <a:p>
            <a:pPr lvl="2"/>
            <a:r>
              <a:rPr lang="en-US" dirty="0" smtClean="0"/>
              <a:t>Package diagrams – depicts large-scale organization of the software.</a:t>
            </a:r>
          </a:p>
          <a:p>
            <a:pPr lvl="2"/>
            <a:r>
              <a:rPr lang="en-US" dirty="0" smtClean="0"/>
              <a:t>State diagrams – use for complex life histories.</a:t>
            </a:r>
          </a:p>
          <a:p>
            <a:pPr lvl="2"/>
            <a:r>
              <a:rPr lang="en-US" dirty="0" smtClean="0"/>
              <a:t>Deployment diagrams – depict physical layout of the software.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57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Diagrams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 – describes the types of objects in the system and the various kinds of static relationships that exist among them.</a:t>
            </a:r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Classes, which are divided into three compartments:</a:t>
            </a:r>
          </a:p>
          <a:p>
            <a:pPr lvl="2"/>
            <a:r>
              <a:rPr lang="en-US" dirty="0" smtClean="0"/>
              <a:t>Name of class (in bold)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– represent structural features of a class. (E.g. fields in a class)</a:t>
            </a:r>
          </a:p>
          <a:p>
            <a:r>
              <a:rPr lang="en-US" dirty="0" smtClean="0"/>
              <a:t>Attribute notation – describes a property as  line of text within the class.</a:t>
            </a:r>
          </a:p>
          <a:p>
            <a:r>
              <a:rPr lang="en-US" dirty="0" smtClean="0"/>
              <a:t>Association – a solid line between two classes (E.g. source -&gt; target)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868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Each class is represented by a rectangle subdivided into three compartments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Operations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Modifiers are used to indicate visibility of attributes and operations.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/>
              </a:rPr>
              <a:t>‘</a:t>
            </a:r>
            <a:r>
              <a:rPr lang="en-US" sz="2400" dirty="0" smtClean="0"/>
              <a:t>+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   is used to denote </a:t>
            </a:r>
            <a:r>
              <a:rPr lang="en-US" sz="2400" i="1" dirty="0" smtClean="0"/>
              <a:t>Public</a:t>
            </a:r>
            <a:r>
              <a:rPr lang="en-US" sz="2400" dirty="0" smtClean="0"/>
              <a:t> visibility (everyone)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/>
              </a:rPr>
              <a:t>‘</a:t>
            </a:r>
            <a:r>
              <a:rPr lang="en-US" sz="2400" dirty="0" smtClean="0"/>
              <a:t>#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   is used to denote </a:t>
            </a:r>
            <a:r>
              <a:rPr lang="en-US" sz="2400" i="1" dirty="0" smtClean="0"/>
              <a:t>Protected</a:t>
            </a:r>
            <a:r>
              <a:rPr lang="en-US" sz="2400" dirty="0" smtClean="0"/>
              <a:t> visibility (friends and derived)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/>
              </a:rPr>
              <a:t>‘</a:t>
            </a:r>
            <a:r>
              <a:rPr lang="en-US" sz="2400" dirty="0" smtClean="0"/>
              <a:t>-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    is used to denote </a:t>
            </a:r>
            <a:r>
              <a:rPr lang="en-US" sz="2400" i="1" dirty="0" smtClean="0"/>
              <a:t>Private</a:t>
            </a:r>
            <a:r>
              <a:rPr lang="en-US" sz="2400" dirty="0" smtClean="0"/>
              <a:t> visibility (no one)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By default, attributes are hidden and operations are visible.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1981200" y="2251075"/>
            <a:ext cx="5734050" cy="3497263"/>
            <a:chOff x="1248" y="1418"/>
            <a:chExt cx="3612" cy="2203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1248" y="2385"/>
              <a:ext cx="1968" cy="10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1248" y="1809"/>
              <a:ext cx="1968" cy="576"/>
            </a:xfrm>
            <a:prstGeom prst="rect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248" y="1473"/>
              <a:ext cx="1968" cy="336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344" y="1521"/>
              <a:ext cx="171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 Account_Name</a:t>
              </a: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1380" y="1822"/>
              <a:ext cx="11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en-US" sz="2800">
                <a:latin typeface="Arial" charset="0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1296" y="1776"/>
              <a:ext cx="195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- Customer_Name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- Balance</a:t>
              </a: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296" y="2433"/>
              <a:ext cx="1532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+addFunds( 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+withDraw( 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+transfer( 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en-US" sz="2800">
                <a:latin typeface="Arial" charset="0"/>
              </a:endParaRP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3783" y="1418"/>
              <a:ext cx="641" cy="2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>
                  <a:solidFill>
                    <a:schemeClr val="accent1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792" y="1976"/>
              <a:ext cx="939" cy="2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99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>
                  <a:solidFill>
                    <a:schemeClr val="folHlink"/>
                  </a:solidFill>
                  <a:latin typeface="Arial" charset="0"/>
                </a:rPr>
                <a:t>Attributes</a:t>
              </a: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3792" y="2504"/>
              <a:ext cx="1068" cy="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>
                  <a:latin typeface="Arial" charset="0"/>
                </a:rPr>
                <a:t>Operations</a:t>
              </a: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3216" y="1569"/>
              <a:ext cx="57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H="1">
              <a:off x="3216" y="2097"/>
              <a:ext cx="576" cy="9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>
              <a:off x="3216" y="2625"/>
              <a:ext cx="57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1248" y="1425"/>
              <a:ext cx="21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C8E-2D46-0544-B16C-0C5B772BE8EC}" type="slidenum">
              <a:rPr lang="en-US"/>
              <a:pPr/>
              <a:t>18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connections between classes</a:t>
            </a:r>
          </a:p>
          <a:p>
            <a:r>
              <a:rPr lang="en-US"/>
              <a:t>dependency</a:t>
            </a:r>
          </a:p>
          <a:p>
            <a:r>
              <a:rPr lang="en-US"/>
              <a:t>generalization</a:t>
            </a:r>
          </a:p>
          <a:p>
            <a:r>
              <a:rPr lang="en-US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1924685287"/>
      </p:ext>
    </p:extLst>
  </p:cSld>
  <p:clrMapOvr>
    <a:masterClrMapping/>
  </p:clrMapOvr>
  <p:transition advTm="1393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ABD0-D7B7-8F49-B52B-B67967B7DD17}" type="slidenum">
              <a:rPr lang="en-US"/>
              <a:pPr/>
              <a:t>19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 dependency is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using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relationship within which the change in the specification of one class may affect another class that uses it.</a:t>
            </a:r>
          </a:p>
          <a:p>
            <a:pPr marL="0" indent="0">
              <a:buFontTx/>
              <a:buNone/>
            </a:pPr>
            <a:r>
              <a:rPr lang="en-US"/>
              <a:t>Example: one class uses another in operation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752600" y="4343400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Window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752600" y="54864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handleEvent()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562600" y="50292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Event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3962400" y="5257800"/>
            <a:ext cx="1600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72411"/>
      </p:ext>
    </p:extLst>
  </p:cSld>
  <p:clrMapOvr>
    <a:masterClrMapping/>
  </p:clrMapOvr>
  <p:transition advTm="3646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57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UML?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97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4263-9B5D-A749-A17F-187359E1AAC7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 generalization is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kind of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a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relationship between a general thing (superclass or parent) and a more specific thing (subclass or child).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733800" y="42672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Shape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5562600" y="5638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Rectangle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828800" y="5638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Circle</a:t>
            </a:r>
          </a:p>
        </p:txBody>
      </p:sp>
      <p:sp>
        <p:nvSpPr>
          <p:cNvPr id="78859" name="AutoShape 11"/>
          <p:cNvSpPr>
            <a:spLocks noChangeArrowheads="1"/>
          </p:cNvSpPr>
          <p:nvPr/>
        </p:nvSpPr>
        <p:spPr bwMode="auto">
          <a:xfrm rot="-5400000">
            <a:off x="3695700" y="47625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AutoShape 12"/>
          <p:cNvSpPr>
            <a:spLocks noChangeArrowheads="1"/>
          </p:cNvSpPr>
          <p:nvPr/>
        </p:nvSpPr>
        <p:spPr bwMode="auto">
          <a:xfrm rot="5400000">
            <a:off x="5524500" y="47625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H="1" flipV="1">
            <a:off x="5638800" y="4953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 flipV="1">
            <a:off x="3276600" y="4953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0712"/>
      </p:ext>
    </p:extLst>
  </p:cSld>
  <p:clrMapOvr>
    <a:masterClrMapping/>
  </p:clrMapOvr>
  <p:transition advTm="4564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A63-7E54-6D41-86B0-9097DD40AEFA}" type="slidenum">
              <a:rPr lang="en-US"/>
              <a:pPr/>
              <a:t>21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An association is a structural relationship within which classes or objects are connected to each other. (An association between objects is called a link.)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1676400" y="4800600"/>
            <a:ext cx="5943600" cy="457200"/>
            <a:chOff x="1056" y="3024"/>
            <a:chExt cx="3744" cy="288"/>
          </a:xfrm>
        </p:grpSpPr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3408" y="3024"/>
              <a:ext cx="139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Company</a:t>
              </a:r>
            </a:p>
          </p:txBody>
        </p:sp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1056" y="3024"/>
              <a:ext cx="139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sp>
          <p:nvSpPr>
            <p:cNvPr id="79878" name="Line 6"/>
            <p:cNvSpPr>
              <a:spLocks noChangeShapeType="1"/>
            </p:cNvSpPr>
            <p:nvPr/>
          </p:nvSpPr>
          <p:spPr bwMode="auto">
            <a:xfrm>
              <a:off x="2448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764603"/>
      </p:ext>
    </p:extLst>
  </p:cSld>
  <p:clrMapOvr>
    <a:masterClrMapping/>
  </p:clrMapOvr>
  <p:transition advTm="2894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7DA0-6D21-CE43-BF76-B07C776511E2}" type="slidenum">
              <a:rPr lang="en-US"/>
              <a:pPr/>
              <a:t>22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Name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describes nature of relationship: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can also show direction to read name:</a:t>
            </a:r>
          </a:p>
          <a:p>
            <a:pPr>
              <a:buFontTx/>
              <a:buNone/>
            </a:pPr>
            <a:endParaRPr lang="en-US"/>
          </a:p>
        </p:txBody>
      </p:sp>
      <p:grpSp>
        <p:nvGrpSpPr>
          <p:cNvPr id="81932" name="Group 12"/>
          <p:cNvGrpSpPr>
            <a:grpSpLocks/>
          </p:cNvGrpSpPr>
          <p:nvPr/>
        </p:nvGrpSpPr>
        <p:grpSpPr bwMode="auto">
          <a:xfrm>
            <a:off x="1524000" y="3276600"/>
            <a:ext cx="6477000" cy="609600"/>
            <a:chOff x="912" y="1968"/>
            <a:chExt cx="4080" cy="384"/>
          </a:xfrm>
        </p:grpSpPr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600" y="2064"/>
              <a:ext cx="139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Company</a:t>
              </a: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912" y="2064"/>
              <a:ext cx="139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2304" y="220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2544" y="196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works for</a:t>
              </a:r>
            </a:p>
          </p:txBody>
        </p:sp>
      </p:grp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5791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Company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1524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3733800" y="5486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3886200" y="5105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works for</a:t>
            </a:r>
          </a:p>
        </p:txBody>
      </p:sp>
      <p:sp>
        <p:nvSpPr>
          <p:cNvPr id="81942" name="AutoShape 22"/>
          <p:cNvSpPr>
            <a:spLocks noChangeArrowheads="1"/>
          </p:cNvSpPr>
          <p:nvPr/>
        </p:nvSpPr>
        <p:spPr bwMode="auto">
          <a:xfrm rot="5400000">
            <a:off x="5334000" y="518160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050"/>
      </p:ext>
    </p:extLst>
  </p:cSld>
  <p:clrMapOvr>
    <a:masterClrMapping/>
  </p:clrMapOvr>
  <p:transition advTm="4184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392D-1CFA-564A-AF3A-D366A5C5DFDE}" type="slidenum">
              <a:rPr lang="en-US"/>
              <a:pPr/>
              <a:t>23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Roles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describe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faces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that classes present to each other within association</a:t>
            </a:r>
          </a:p>
          <a:p>
            <a:r>
              <a:rPr lang="en-US" dirty="0"/>
              <a:t>class can play same or different roles within different associations</a:t>
            </a:r>
          </a:p>
          <a:p>
            <a:pPr algn="ctr"/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324600" y="51054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Company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143000" y="5105400"/>
            <a:ext cx="2209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3429000" y="5334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3429000" y="48768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4876800" y="52578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employer</a:t>
            </a:r>
          </a:p>
        </p:txBody>
      </p:sp>
    </p:spTree>
    <p:extLst>
      <p:ext uri="{BB962C8B-B14F-4D97-AF65-F5344CB8AC3E}">
        <p14:creationId xmlns:p14="http://schemas.microsoft.com/office/powerpoint/2010/main" val="3749600298"/>
      </p:ext>
    </p:extLst>
  </p:cSld>
  <p:clrMapOvr>
    <a:masterClrMapping/>
  </p:clrMapOvr>
  <p:transition advTm="39168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3E6-8943-E741-B8C2-F690023C6EDC}" type="slidenum">
              <a:rPr lang="en-US"/>
              <a:pPr/>
              <a:t>24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Multiplicity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possible values same as for classes: explicit value, range, or *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many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Example: a Person is employed by one Company; a Company employs one or more Persons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248400" y="51054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Company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066800" y="51054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3352800" y="5334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352800" y="4876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1..*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57912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0065665"/>
      </p:ext>
    </p:extLst>
  </p:cSld>
  <p:clrMapOvr>
    <a:masterClrMapping/>
  </p:clrMapOvr>
  <p:transition advTm="5964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lassDiagramAssociation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8799"/>
            <a:ext cx="8847992" cy="4792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art-of </a:t>
            </a:r>
            <a:r>
              <a:rPr lang="en-US" dirty="0"/>
              <a:t>relationship between </a:t>
            </a:r>
            <a:r>
              <a:rPr lang="en-US" dirty="0" err="1"/>
              <a:t>ClassA</a:t>
            </a:r>
            <a:r>
              <a:rPr lang="en-US" dirty="0"/>
              <a:t> (whole) and </a:t>
            </a:r>
            <a:r>
              <a:rPr lang="en-US" dirty="0" err="1"/>
              <a:t>ClassB</a:t>
            </a:r>
            <a:r>
              <a:rPr lang="en-US" dirty="0"/>
              <a:t> (part), </a:t>
            </a:r>
            <a:endParaRPr lang="en-US" dirty="0" smtClean="0"/>
          </a:p>
          <a:p>
            <a:r>
              <a:rPr lang="en-US" dirty="0" smtClean="0"/>
              <a:t>Use aggregation </a:t>
            </a:r>
            <a:r>
              <a:rPr lang="en-US" dirty="0"/>
              <a:t>link instead of the association link, highlighting that </a:t>
            </a:r>
            <a:r>
              <a:rPr lang="en-US" dirty="0" err="1"/>
              <a:t>ClassB</a:t>
            </a:r>
            <a:r>
              <a:rPr lang="en-US" dirty="0"/>
              <a:t> can also be aggregated by other classes in the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45" y="4462463"/>
            <a:ext cx="4038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ases </a:t>
            </a:r>
            <a:r>
              <a:rPr lang="en-US" dirty="0"/>
              <a:t>where in addition to the part-of relationship between </a:t>
            </a:r>
            <a:r>
              <a:rPr lang="en-US" dirty="0" err="1"/>
              <a:t>ClassA</a:t>
            </a:r>
            <a:r>
              <a:rPr lang="en-US" dirty="0"/>
              <a:t> and </a:t>
            </a:r>
            <a:r>
              <a:rPr lang="en-US" dirty="0" err="1" smtClean="0"/>
              <a:t>ClassB</a:t>
            </a:r>
            <a:r>
              <a:rPr lang="en-US" dirty="0" smtClean="0"/>
              <a:t>, a </a:t>
            </a:r>
            <a:r>
              <a:rPr lang="en-US" dirty="0"/>
              <a:t>strong lifecycle dependency between the </a:t>
            </a:r>
            <a:r>
              <a:rPr lang="en-US" dirty="0" smtClean="0"/>
              <a:t>two.</a:t>
            </a:r>
          </a:p>
          <a:p>
            <a:r>
              <a:rPr lang="en-US" dirty="0" smtClean="0"/>
              <a:t>When </a:t>
            </a:r>
            <a:r>
              <a:rPr lang="en-US" dirty="0" err="1"/>
              <a:t>ClassA</a:t>
            </a:r>
            <a:r>
              <a:rPr lang="en-US" dirty="0"/>
              <a:t> is deleted then </a:t>
            </a:r>
            <a:r>
              <a:rPr lang="en-US" dirty="0" err="1"/>
              <a:t>ClassB</a:t>
            </a:r>
            <a:r>
              <a:rPr lang="en-US" dirty="0"/>
              <a:t> is also deleted as a </a:t>
            </a:r>
            <a:r>
              <a:rPr lang="en-US" dirty="0" smtClean="0"/>
              <a:t>result.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65" y="3632200"/>
            <a:ext cx="3911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lassDiagramAggregation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80325" cy="412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57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 Diagrams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03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family of graphical notations, </a:t>
            </a:r>
            <a:r>
              <a:rPr lang="en-US" sz="2800" dirty="0" smtClean="0"/>
              <a:t>containing a meta-model to assist </a:t>
            </a:r>
            <a:r>
              <a:rPr lang="en-US" sz="2800" dirty="0" smtClean="0"/>
              <a:t>with describing and designing software.</a:t>
            </a:r>
          </a:p>
          <a:p>
            <a:r>
              <a:rPr lang="en-US" sz="2800" dirty="0" smtClean="0"/>
              <a:t>Grew from OO analysis and design methods.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7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Models the collaboration of objects based on a time sequence.</a:t>
            </a:r>
          </a:p>
          <a:p>
            <a:r>
              <a:rPr lang="en-US" altLang="ko-KR" dirty="0" smtClean="0"/>
              <a:t>It shows how the objects interact with others in a particular scenario of a use case.</a:t>
            </a:r>
          </a:p>
          <a:p>
            <a:r>
              <a:rPr lang="en-US" dirty="0" smtClean="0"/>
              <a:t>A lifeline is a vertical dashed line that represents the lifetime of an object.</a:t>
            </a:r>
            <a:endParaRPr lang="en-US" altLang="ko-KR" dirty="0" smtClean="0"/>
          </a:p>
          <a:p>
            <a:r>
              <a:rPr lang="en-US" dirty="0" smtClean="0"/>
              <a:t>A focus of control is a tall, thin rectangle that shows the period of time during which an object is performing an action.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02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Sequence Diagram(make a phone call)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463675" y="192087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524000" y="2057400"/>
            <a:ext cx="712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u="sng">
                <a:latin typeface="Arial" charset="0"/>
              </a:rPr>
              <a:t>Caller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222750" y="192087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283075" y="2057400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u="sng">
                <a:latin typeface="Arial" charset="0"/>
              </a:rPr>
              <a:t>Phone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965950" y="192087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7026275" y="2057400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u="sng">
                <a:latin typeface="Arial" charset="0"/>
              </a:rPr>
              <a:t>Recipient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997075" y="2606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816475" y="2606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7635875" y="2606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1997075" y="29876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1997075" y="39020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1997075" y="34448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1997075" y="45116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816475" y="45116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816475" y="51212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1997075" y="5654675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590800" y="266700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Picks up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606675" y="310832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Dial tone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2606675" y="3565525"/>
            <a:ext cx="531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Dial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606675" y="4175125"/>
            <a:ext cx="1627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Ring notification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6035675" y="4175125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Ring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5807075" y="4816475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Picks up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340225" y="5273675"/>
            <a:ext cx="6046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 err="1" smtClean="0">
                <a:latin typeface="Arial" charset="0"/>
              </a:rPr>
              <a:t>Hola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utoUpdateAnimBg="0"/>
      <p:bldP spid="45077" grpId="0" autoUpdateAnimBg="0"/>
      <p:bldP spid="45078" grpId="0" autoUpdateAnimBg="0"/>
      <p:bldP spid="45079" grpId="0" autoUpdateAnimBg="0"/>
      <p:bldP spid="45080" grpId="0" autoUpdateAnimBg="0"/>
      <p:bldP spid="45081" grpId="0" autoUpdateAnimBg="0"/>
      <p:bldP spid="450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57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</a:t>
            </a:r>
            <a:r>
              <a:rPr lang="en-US" sz="4000" dirty="0"/>
              <a:t>Case Diagram</a:t>
            </a:r>
          </a:p>
        </p:txBody>
      </p:sp>
    </p:spTree>
    <p:extLst>
      <p:ext uri="{BB962C8B-B14F-4D97-AF65-F5344CB8AC3E}">
        <p14:creationId xmlns:p14="http://schemas.microsoft.com/office/powerpoint/2010/main" val="30288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For capturing the functional requirements of a system.</a:t>
            </a:r>
          </a:p>
          <a:p>
            <a:r>
              <a:rPr lang="en-US" sz="2800"/>
              <a:t>Typical interaction between user and system</a:t>
            </a:r>
          </a:p>
          <a:p>
            <a:pPr lvl="1"/>
            <a:r>
              <a:rPr lang="en-US"/>
              <a:t>captures some user-visible function</a:t>
            </a:r>
          </a:p>
          <a:p>
            <a:pPr lvl="1"/>
            <a:r>
              <a:rPr lang="en-US"/>
              <a:t>achieves a discrete goal for the user</a:t>
            </a:r>
          </a:p>
          <a:p>
            <a:pPr>
              <a:buFontTx/>
              <a:buNone/>
            </a:pPr>
            <a:r>
              <a:rPr lang="en-US" sz="2800"/>
              <a:t>   note the distinction between the user goal and system interaction in which system interaction is the low-level work that ultimately achieves the user goal</a:t>
            </a:r>
          </a:p>
        </p:txBody>
      </p:sp>
    </p:spTree>
    <p:extLst>
      <p:ext uri="{BB962C8B-B14F-4D97-AF65-F5344CB8AC3E}">
        <p14:creationId xmlns:p14="http://schemas.microsoft.com/office/powerpoint/2010/main" val="36940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aphicFrame>
        <p:nvGraphicFramePr>
          <p:cNvPr id="8397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378075" y="1981200"/>
          <a:ext cx="43862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3" imgW="3381847" imgH="3172268" progId="Paint.Picture">
                  <p:embed/>
                </p:oleObj>
              </mc:Choice>
              <mc:Fallback>
                <p:oleObj name="Bitmap Image" r:id="rId3" imgW="3381847" imgH="3172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981200"/>
                        <a:ext cx="43862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5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dirty="0" smtClean="0"/>
              <a:t>Use Case Diagram</a:t>
            </a:r>
            <a:endParaRPr lang="en-US" dirty="0"/>
          </a:p>
        </p:txBody>
      </p:sp>
      <p:graphicFrame>
        <p:nvGraphicFramePr>
          <p:cNvPr id="8499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22475" y="1981200"/>
          <a:ext cx="50974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Bitmap Image" r:id="rId3" imgW="5038070" imgH="4067797" progId="Paint.Picture">
                  <p:embed/>
                </p:oleObj>
              </mc:Choice>
              <mc:Fallback>
                <p:oleObj name="Bitmap Image" r:id="rId3" imgW="5038070" imgH="40677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981200"/>
                        <a:ext cx="50974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</a:t>
            </a:r>
            <a:r>
              <a:rPr lang="en-US" dirty="0" smtClean="0"/>
              <a:t>Use Case Example</a:t>
            </a:r>
            <a:endParaRPr lang="en-US" dirty="0"/>
          </a:p>
        </p:txBody>
      </p:sp>
      <p:graphicFrame>
        <p:nvGraphicFramePr>
          <p:cNvPr id="86019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2043113"/>
          <a:ext cx="777240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Bitmap Image" r:id="rId3" imgW="5305466" imgH="2724166" progId="Paint.Picture">
                  <p:embed/>
                </p:oleObj>
              </mc:Choice>
              <mc:Fallback>
                <p:oleObj name="Bitmap Image" r:id="rId3" imgW="5305466" imgH="27241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43113"/>
                        <a:ext cx="7772400" cy="399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5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model the context of a system</a:t>
            </a:r>
          </a:p>
          <a:p>
            <a:pPr lvl="1"/>
            <a:r>
              <a:rPr lang="en-US"/>
              <a:t>system, actors, and their interactions with it</a:t>
            </a:r>
          </a:p>
          <a:p>
            <a:pPr lvl="1"/>
            <a:endParaRPr lang="en-US"/>
          </a:p>
          <a:p>
            <a:r>
              <a:rPr lang="en-US"/>
              <a:t>to model the requirements of a system</a:t>
            </a:r>
          </a:p>
          <a:p>
            <a:pPr lvl="1"/>
            <a:r>
              <a:rPr lang="en-US"/>
              <a:t>what system should do  	</a:t>
            </a:r>
          </a:p>
          <a:p>
            <a:pPr lvl="1"/>
            <a:r>
              <a:rPr lang="en-US"/>
              <a:t>independent of how it is done</a:t>
            </a:r>
          </a:p>
          <a:p>
            <a:pPr lvl="1"/>
            <a:r>
              <a:rPr lang="en-US"/>
              <a:t>point of view outside of system</a:t>
            </a:r>
          </a:p>
        </p:txBody>
      </p:sp>
    </p:spTree>
    <p:extLst>
      <p:ext uri="{BB962C8B-B14F-4D97-AF65-F5344CB8AC3E}">
        <p14:creationId xmlns:p14="http://schemas.microsoft.com/office/powerpoint/2010/main" val="31277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easy to get too low-level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   A use case is a relatively large end-to-end process description that typically includes many steps or transactions; it is not normally an individual step or activity in a process.</a:t>
            </a:r>
          </a:p>
          <a:p>
            <a:pPr lvl="1"/>
            <a:r>
              <a:rPr lang="en-US"/>
              <a:t>Larman [1998] </a:t>
            </a:r>
            <a:r>
              <a:rPr lang="en-US" u="sng"/>
              <a:t>Applying UML and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en-US"/>
              <a:t>capture normal case first</a:t>
            </a:r>
          </a:p>
          <a:p>
            <a:r>
              <a:rPr lang="en-US"/>
              <a:t>for every step, ask: </a:t>
            </a:r>
          </a:p>
          <a:p>
            <a:pPr>
              <a:buFontTx/>
              <a:buNone/>
            </a:pPr>
            <a:r>
              <a:rPr lang="en-US"/>
              <a:t>       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What can go wrong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Tx/>
              <a:buNone/>
            </a:pPr>
            <a:r>
              <a:rPr lang="en-US"/>
              <a:t>       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How might this work differently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each variation is plotted as an extension</a:t>
            </a:r>
          </a:p>
          <a:p>
            <a:r>
              <a:rPr lang="en-US"/>
              <a:t>common behavior can be encapsulated in another use case to be used by other cases</a:t>
            </a:r>
          </a:p>
        </p:txBody>
      </p:sp>
    </p:spTree>
    <p:extLst>
      <p:ext uri="{BB962C8B-B14F-4D97-AF65-F5344CB8AC3E}">
        <p14:creationId xmlns:p14="http://schemas.microsoft.com/office/powerpoint/2010/main" val="33697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72"/>
            <a:ext cx="8229600" cy="1143000"/>
          </a:xfrm>
        </p:spPr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424"/>
            <a:ext cx="9144000" cy="57035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UML is a big, complicated diagramming language</a:t>
            </a:r>
          </a:p>
          <a:p>
            <a:r>
              <a:rPr lang="en-US" dirty="0" smtClean="0"/>
              <a:t>UML comprises roughly 10 different kinds of diagrams: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State Machine</a:t>
            </a:r>
          </a:p>
          <a:p>
            <a:pPr lvl="1"/>
            <a:r>
              <a:rPr lang="en-US" dirty="0" smtClean="0"/>
              <a:t>Use Case</a:t>
            </a:r>
          </a:p>
          <a:p>
            <a:r>
              <a:rPr lang="en-US" dirty="0" smtClean="0"/>
              <a:t>This talk will cover a few types of diagrams, but mainly </a:t>
            </a:r>
            <a:r>
              <a:rPr lang="en-US" dirty="0" smtClean="0">
                <a:solidFill>
                  <a:schemeClr val="tx2"/>
                </a:solidFill>
              </a:rPr>
              <a:t>Class and Use Case Diagram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93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(cont.)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after creating the diagram, write a generic scenario (called a use case description) which is a series of sentences describing each step in the interaction</a:t>
            </a:r>
          </a:p>
          <a:p>
            <a:pPr>
              <a:lnSpc>
                <a:spcPct val="90000"/>
              </a:lnSpc>
            </a:pPr>
            <a:r>
              <a:rPr lang="en-US"/>
              <a:t>Each step in a use case is an element of the interaction between an actor and the system.</a:t>
            </a:r>
          </a:p>
          <a:p>
            <a:pPr>
              <a:lnSpc>
                <a:spcPct val="90000"/>
              </a:lnSpc>
            </a:pPr>
            <a:r>
              <a:rPr lang="en-US"/>
              <a:t>use case description can be used to generate specific scenarios and interaction diagrams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Scenario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thread through a use case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sequence of steps describing an interaction between a user and a system.</a:t>
            </a:r>
          </a:p>
          <a:p>
            <a:r>
              <a:rPr lang="en-US" dirty="0"/>
              <a:t>A use case is a set of scenarios tied together by a common user goal.</a:t>
            </a:r>
          </a:p>
        </p:txBody>
      </p:sp>
    </p:spTree>
    <p:extLst>
      <p:ext uri="{BB962C8B-B14F-4D97-AF65-F5344CB8AC3E}">
        <p14:creationId xmlns:p14="http://schemas.microsoft.com/office/powerpoint/2010/main" val="27792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 the behavior of a system</a:t>
            </a:r>
          </a:p>
          <a:p>
            <a:r>
              <a:rPr lang="en-US" dirty="0" smtClean="0"/>
              <a:t>An OO technique for a single class to show lifetime behavior of a single object.</a:t>
            </a:r>
          </a:p>
          <a:p>
            <a:r>
              <a:rPr lang="en-US" dirty="0" smtClean="0"/>
              <a:t>Consist of:</a:t>
            </a:r>
          </a:p>
          <a:p>
            <a:pPr lvl="1"/>
            <a:r>
              <a:rPr lang="en-US" dirty="0" smtClean="0"/>
              <a:t>Internal Activities (Self-transition) – Reaction to events without transition.</a:t>
            </a:r>
          </a:p>
          <a:p>
            <a:pPr lvl="1"/>
            <a:r>
              <a:rPr lang="en-US" dirty="0" smtClean="0"/>
              <a:t>Entry Activity – Executed whenever you enter a state.</a:t>
            </a:r>
          </a:p>
          <a:p>
            <a:pPr lvl="1"/>
            <a:r>
              <a:rPr lang="en-US" dirty="0" smtClean="0"/>
              <a:t>Exit Activity – Whenever you leave a state.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2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Diagrams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State – a state in which an object is doing some ongoing work.</a:t>
            </a:r>
          </a:p>
          <a:p>
            <a:pPr lvl="1"/>
            <a:r>
              <a:rPr lang="en-US" dirty="0" smtClean="0"/>
              <a:t>Marked with the term do/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501" y="2623478"/>
            <a:ext cx="2321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Secret Panel 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501" y="2962779"/>
            <a:ext cx="232145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changeStateTo</a:t>
            </a:r>
            <a:r>
              <a:rPr lang="en-US" sz="1400" dirty="0" smtClean="0"/>
              <a:t> (</a:t>
            </a:r>
            <a:r>
              <a:rPr lang="en-US" sz="1400" dirty="0" err="1" smtClean="0"/>
              <a:t>SecretPanelState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handleCandleRemoved</a:t>
            </a:r>
            <a:endParaRPr lang="en-US" sz="1400" dirty="0" smtClean="0"/>
          </a:p>
          <a:p>
            <a:r>
              <a:rPr lang="en-US" sz="1400" dirty="0" err="1" smtClean="0"/>
              <a:t>handleKeyTurned</a:t>
            </a:r>
            <a:endParaRPr lang="en-US" sz="1400" dirty="0" smtClean="0"/>
          </a:p>
          <a:p>
            <a:r>
              <a:rPr lang="en-US" sz="1400" dirty="0" err="1" smtClean="0"/>
              <a:t>handleSafeClosed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247960" y="3539613"/>
            <a:ext cx="864042" cy="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2002" y="2623478"/>
            <a:ext cx="2321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Secret Panel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2002" y="2962779"/>
            <a:ext cx="232145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handleCandleRemoved</a:t>
            </a:r>
            <a:endParaRPr lang="en-US" sz="1400" dirty="0" smtClean="0"/>
          </a:p>
          <a:p>
            <a:r>
              <a:rPr lang="en-US" sz="1400" dirty="0" err="1" smtClean="0"/>
              <a:t>handleKeyTurned</a:t>
            </a:r>
            <a:endParaRPr lang="en-US" sz="1400" dirty="0" smtClean="0"/>
          </a:p>
          <a:p>
            <a:r>
              <a:rPr lang="en-US" sz="1400" dirty="0" err="1" smtClean="0"/>
              <a:t>handleSafeClosed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47960" y="4795540"/>
            <a:ext cx="2321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Wait State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7960" y="5134841"/>
            <a:ext cx="232145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handleCandleRemoved</a:t>
            </a:r>
            <a:endParaRPr lang="en-US" sz="1400" dirty="0" smtClean="0"/>
          </a:p>
          <a:p>
            <a:r>
              <a:rPr lang="en-US" sz="1400" dirty="0" err="1" smtClean="0"/>
              <a:t>handleKeyTurned</a:t>
            </a:r>
            <a:endParaRPr lang="en-US" sz="1400" dirty="0" smtClean="0"/>
          </a:p>
          <a:p>
            <a:r>
              <a:rPr lang="en-US" sz="1400" dirty="0" err="1" smtClean="0"/>
              <a:t>handleSafeClosed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6742" y="4776630"/>
            <a:ext cx="2321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Lock State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6742" y="5115931"/>
            <a:ext cx="232145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handleCandleRemoved</a:t>
            </a:r>
            <a:endParaRPr lang="en-US" sz="1400" dirty="0" smtClean="0"/>
          </a:p>
          <a:p>
            <a:r>
              <a:rPr lang="en-US" sz="1400" dirty="0" err="1" smtClean="0"/>
              <a:t>handleKeyTurned</a:t>
            </a:r>
            <a:endParaRPr lang="en-US" sz="1400" dirty="0" smtClean="0"/>
          </a:p>
          <a:p>
            <a:r>
              <a:rPr lang="en-US" sz="1400" dirty="0" err="1" smtClean="0"/>
              <a:t>handleSafeClosed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47056" y="3701443"/>
            <a:ext cx="0" cy="514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08690" y="4216304"/>
            <a:ext cx="938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29215" y="4216304"/>
            <a:ext cx="1235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33462" y="4216304"/>
            <a:ext cx="0" cy="579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08690" y="4216304"/>
            <a:ext cx="0" cy="579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1653" y="3435508"/>
            <a:ext cx="77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Technique to describe procedural logic, business process, and work flow.</a:t>
            </a:r>
          </a:p>
          <a:p>
            <a:r>
              <a:rPr lang="en-US" dirty="0" smtClean="0"/>
              <a:t>Similar to flow charts</a:t>
            </a:r>
          </a:p>
          <a:p>
            <a:r>
              <a:rPr lang="en-US" dirty="0" smtClean="0"/>
              <a:t>Contains:</a:t>
            </a:r>
          </a:p>
          <a:p>
            <a:pPr lvl="1"/>
            <a:r>
              <a:rPr lang="en-US" dirty="0" smtClean="0"/>
              <a:t>Initial node – initial action</a:t>
            </a:r>
          </a:p>
          <a:p>
            <a:pPr lvl="1"/>
            <a:r>
              <a:rPr lang="en-US" dirty="0" smtClean="0"/>
              <a:t>Fork – an incoming action with several outgoing actions</a:t>
            </a:r>
          </a:p>
          <a:p>
            <a:pPr lvl="1"/>
            <a:r>
              <a:rPr lang="en-US" dirty="0" smtClean="0"/>
              <a:t>Decision node – Option to make a decision within the activity.</a:t>
            </a:r>
          </a:p>
          <a:p>
            <a:pPr lvl="1"/>
            <a:r>
              <a:rPr lang="en-US" dirty="0" smtClean="0"/>
              <a:t>Final node – the exit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8722" y="1582399"/>
            <a:ext cx="888614" cy="4372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Order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741191" y="2442724"/>
            <a:ext cx="804911" cy="430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Fill</a:t>
            </a:r>
          </a:p>
          <a:p>
            <a:pPr algn="ctr"/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465946" y="2432313"/>
            <a:ext cx="912341" cy="430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Invoice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60265" y="938732"/>
            <a:ext cx="458046" cy="37781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4"/>
            <a:endCxn id="4" idx="0"/>
          </p:cNvCxnSpPr>
          <p:nvPr/>
        </p:nvCxnSpPr>
        <p:spPr>
          <a:xfrm>
            <a:off x="3789288" y="1316551"/>
            <a:ext cx="13741" cy="265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2930450" y="3227280"/>
            <a:ext cx="426815" cy="4060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962101" y="3914378"/>
            <a:ext cx="999798" cy="430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Overnight Delivery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025602" y="3914378"/>
            <a:ext cx="999798" cy="430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Regular Delivery</a:t>
            </a:r>
            <a:endParaRPr lang="en-US" sz="1400" dirty="0"/>
          </a:p>
        </p:txBody>
      </p:sp>
      <p:sp>
        <p:nvSpPr>
          <p:cNvPr id="15" name="Diamond 14"/>
          <p:cNvSpPr/>
          <p:nvPr/>
        </p:nvSpPr>
        <p:spPr>
          <a:xfrm>
            <a:off x="2795120" y="4608136"/>
            <a:ext cx="426815" cy="4060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45484" y="3914378"/>
            <a:ext cx="912341" cy="430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Receive Payment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03800" y="5351045"/>
            <a:ext cx="12558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01167" y="5643500"/>
            <a:ext cx="804911" cy="430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Close</a:t>
            </a:r>
          </a:p>
          <a:p>
            <a:pPr algn="ctr"/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4247336" y="6321460"/>
            <a:ext cx="458046" cy="377819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21935" y="2255330"/>
            <a:ext cx="12558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61597" y="2019645"/>
            <a:ext cx="13741" cy="265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3025603" y="2255329"/>
            <a:ext cx="196333" cy="176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6" idx="0"/>
          </p:cNvCxnSpPr>
          <p:nvPr/>
        </p:nvCxnSpPr>
        <p:spPr>
          <a:xfrm>
            <a:off x="4477812" y="2255329"/>
            <a:ext cx="444305" cy="176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1" idx="0"/>
          </p:cNvCxnSpPr>
          <p:nvPr/>
        </p:nvCxnSpPr>
        <p:spPr>
          <a:xfrm>
            <a:off x="3143647" y="2873318"/>
            <a:ext cx="211" cy="35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16" idx="0"/>
          </p:cNvCxnSpPr>
          <p:nvPr/>
        </p:nvCxnSpPr>
        <p:spPr>
          <a:xfrm>
            <a:off x="4922117" y="2862907"/>
            <a:ext cx="79538" cy="105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1"/>
            <a:endCxn id="13" idx="0"/>
          </p:cNvCxnSpPr>
          <p:nvPr/>
        </p:nvCxnSpPr>
        <p:spPr>
          <a:xfrm rot="10800000" flipV="1">
            <a:off x="2462000" y="3430286"/>
            <a:ext cx="468450" cy="4840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1" idx="3"/>
            <a:endCxn id="14" idx="0"/>
          </p:cNvCxnSpPr>
          <p:nvPr/>
        </p:nvCxnSpPr>
        <p:spPr>
          <a:xfrm>
            <a:off x="3357265" y="3430287"/>
            <a:ext cx="168236" cy="4840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2"/>
            <a:endCxn id="15" idx="1"/>
          </p:cNvCxnSpPr>
          <p:nvPr/>
        </p:nvCxnSpPr>
        <p:spPr>
          <a:xfrm rot="16200000" flipH="1">
            <a:off x="2395475" y="4411497"/>
            <a:ext cx="466171" cy="333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0"/>
          </p:cNvCxnSpPr>
          <p:nvPr/>
        </p:nvCxnSpPr>
        <p:spPr>
          <a:xfrm>
            <a:off x="4477812" y="5351045"/>
            <a:ext cx="25811" cy="29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40135" y="6074094"/>
            <a:ext cx="25811" cy="29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15" idx="3"/>
          </p:cNvCxnSpPr>
          <p:nvPr/>
        </p:nvCxnSpPr>
        <p:spPr>
          <a:xfrm rot="5400000">
            <a:off x="3140633" y="4426274"/>
            <a:ext cx="466171" cy="303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" idx="2"/>
          </p:cNvCxnSpPr>
          <p:nvPr/>
        </p:nvCxnSpPr>
        <p:spPr>
          <a:xfrm rot="16200000" flipH="1">
            <a:off x="3344972" y="4677705"/>
            <a:ext cx="336895" cy="10097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2"/>
          </p:cNvCxnSpPr>
          <p:nvPr/>
        </p:nvCxnSpPr>
        <p:spPr>
          <a:xfrm rot="5400000">
            <a:off x="4350483" y="4699872"/>
            <a:ext cx="1006072" cy="29627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</a:t>
            </a:r>
            <a:r>
              <a:rPr lang="en-US" dirty="0" smtClean="0"/>
              <a:t>2 </a:t>
            </a:r>
            <a:r>
              <a:rPr lang="en-US" dirty="0"/>
              <a:t>use case </a:t>
            </a:r>
            <a:r>
              <a:rPr lang="en-US" dirty="0" smtClean="0"/>
              <a:t>diagrams </a:t>
            </a:r>
            <a:r>
              <a:rPr lang="en-US" dirty="0"/>
              <a:t>for </a:t>
            </a:r>
            <a:r>
              <a:rPr lang="en-US" dirty="0" smtClean="0"/>
              <a:t>your project.</a:t>
            </a:r>
          </a:p>
          <a:p>
            <a:r>
              <a:rPr lang="en-US" dirty="0" smtClean="0"/>
              <a:t>Produce </a:t>
            </a:r>
            <a:r>
              <a:rPr lang="en-US" dirty="0" smtClean="0"/>
              <a:t>1 sequence diagram </a:t>
            </a:r>
            <a:r>
              <a:rPr lang="en-US" dirty="0" smtClean="0"/>
              <a:t>for your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Produce 1 activity diagram for your project.</a:t>
            </a:r>
          </a:p>
          <a:p>
            <a:r>
              <a:rPr lang="en-US" dirty="0" smtClean="0"/>
              <a:t>Produce 2 class diagrams for your project.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Submit this exercise via Black Board under ‘Group Project’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UML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649578"/>
              </p:ext>
            </p:extLst>
          </p:nvPr>
        </p:nvGraphicFramePr>
        <p:xfrm>
          <a:off x="-1414541" y="1600200"/>
          <a:ext cx="10101341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Three ways to use UML:</a:t>
            </a:r>
          </a:p>
          <a:p>
            <a:pPr lvl="1"/>
            <a:r>
              <a:rPr lang="en-US" sz="2400" dirty="0" smtClean="0"/>
              <a:t>Sketch</a:t>
            </a:r>
          </a:p>
          <a:p>
            <a:pPr lvl="1"/>
            <a:r>
              <a:rPr lang="en-US" sz="2400" dirty="0" smtClean="0"/>
              <a:t>Blueprint</a:t>
            </a:r>
          </a:p>
          <a:p>
            <a:pPr lvl="1"/>
            <a:r>
              <a:rPr lang="en-US" sz="2400" dirty="0" smtClean="0"/>
              <a:t>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as a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use the UML to help communicate some aspects of the system.</a:t>
            </a:r>
          </a:p>
          <a:p>
            <a:r>
              <a:rPr lang="en-US" dirty="0" smtClean="0"/>
              <a:t>Can involve forward/reverse engineering</a:t>
            </a:r>
          </a:p>
          <a:p>
            <a:pPr lvl="1"/>
            <a:r>
              <a:rPr lang="en-US" dirty="0" smtClean="0"/>
              <a:t>FE: Drawing a UML diagram before you write code.</a:t>
            </a:r>
          </a:p>
          <a:p>
            <a:pPr lvl="1"/>
            <a:r>
              <a:rPr lang="en-US" dirty="0" smtClean="0"/>
              <a:t>RE: Builds a diagram from existing code to assist with understanding.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as a Blueprint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to the completeness of a designed system.</a:t>
            </a:r>
          </a:p>
          <a:p>
            <a:pPr lvl="1"/>
            <a:r>
              <a:rPr lang="en-US" dirty="0" smtClean="0"/>
              <a:t>Blueprints are developed by the designer for a programmer to code.</a:t>
            </a:r>
          </a:p>
          <a:p>
            <a:pPr lvl="2"/>
            <a:r>
              <a:rPr lang="en-US" dirty="0" smtClean="0"/>
              <a:t>All design decision are succinctly laid out</a:t>
            </a:r>
          </a:p>
          <a:p>
            <a:pPr lvl="2"/>
            <a:r>
              <a:rPr lang="en-US" dirty="0" smtClean="0"/>
              <a:t>Straightforward activity that requires little thought for the programmer.</a:t>
            </a:r>
          </a:p>
          <a:p>
            <a:pPr lvl="1"/>
            <a:r>
              <a:rPr lang="en-US" dirty="0" smtClean="0"/>
              <a:t>Usually the designer is a more senior programmer</a:t>
            </a:r>
          </a:p>
          <a:p>
            <a:r>
              <a:rPr lang="en-US" dirty="0" smtClean="0"/>
              <a:t>Comes </a:t>
            </a:r>
            <a:r>
              <a:rPr lang="en-US" dirty="0" smtClean="0"/>
              <a:t>from the construction thought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draw UML diagrams directly from executable code.</a:t>
            </a:r>
          </a:p>
          <a:p>
            <a:r>
              <a:rPr lang="en-US" dirty="0" smtClean="0"/>
              <a:t>UML becomes the source code.</a:t>
            </a:r>
          </a:p>
          <a:p>
            <a:r>
              <a:rPr lang="en-US" dirty="0" smtClean="0"/>
              <a:t>Requires sophisticated tooling</a:t>
            </a:r>
          </a:p>
        </p:txBody>
      </p:sp>
    </p:spTree>
    <p:extLst>
      <p:ext uri="{BB962C8B-B14F-4D97-AF65-F5344CB8AC3E}">
        <p14:creationId xmlns:p14="http://schemas.microsoft.com/office/powerpoint/2010/main" val="13824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7875</TotalTime>
  <Words>1580</Words>
  <Application>Microsoft Macintosh PowerPoint</Application>
  <PresentationFormat>On-screen Show (4:3)</PresentationFormat>
  <Paragraphs>285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ＭＳ Ｐゴシック</vt:lpstr>
      <vt:lpstr>맑은 고딕</vt:lpstr>
      <vt:lpstr>Arial</vt:lpstr>
      <vt:lpstr>Office Theme</vt:lpstr>
      <vt:lpstr>Bitmap Image</vt:lpstr>
      <vt:lpstr>Introduction to UML</vt:lpstr>
      <vt:lpstr>What is UML?</vt:lpstr>
      <vt:lpstr>Unified Modeling Language</vt:lpstr>
      <vt:lpstr>UNIFIED MODELING LANGUAGE</vt:lpstr>
      <vt:lpstr>Classification of UML Types</vt:lpstr>
      <vt:lpstr>UML Usage</vt:lpstr>
      <vt:lpstr>UML as a Sketch</vt:lpstr>
      <vt:lpstr>UML as a Blueprint</vt:lpstr>
      <vt:lpstr>UML as a Programming Language</vt:lpstr>
      <vt:lpstr>Notations and Meta-Models</vt:lpstr>
      <vt:lpstr>Fitting UML into a Process</vt:lpstr>
      <vt:lpstr>Fitting UML into a Process</vt:lpstr>
      <vt:lpstr>Class Diagrams</vt:lpstr>
      <vt:lpstr>Class Diagrams</vt:lpstr>
      <vt:lpstr>Class Diagrams Con’t</vt:lpstr>
      <vt:lpstr>Class Representation</vt:lpstr>
      <vt:lpstr>Example of a Class</vt:lpstr>
      <vt:lpstr>Relationships</vt:lpstr>
      <vt:lpstr>Dependency</vt:lpstr>
      <vt:lpstr>Generalization</vt:lpstr>
      <vt:lpstr>Association</vt:lpstr>
      <vt:lpstr>Association Name</vt:lpstr>
      <vt:lpstr>Association Roles</vt:lpstr>
      <vt:lpstr>Association Multiplicity</vt:lpstr>
      <vt:lpstr>Class Diagram Example</vt:lpstr>
      <vt:lpstr>Aggregation Link</vt:lpstr>
      <vt:lpstr>Composition Link</vt:lpstr>
      <vt:lpstr>Class Diagram Example</vt:lpstr>
      <vt:lpstr>Sequence Diagrams</vt:lpstr>
      <vt:lpstr>Sequence Diagram</vt:lpstr>
      <vt:lpstr>Sequence Diagram(make a phone call)</vt:lpstr>
      <vt:lpstr>Use Case Diagram</vt:lpstr>
      <vt:lpstr>Use Case Diagram</vt:lpstr>
      <vt:lpstr>Notation</vt:lpstr>
      <vt:lpstr>An Example Use Case Diagram</vt:lpstr>
      <vt:lpstr>Another Example Use Case Example</vt:lpstr>
      <vt:lpstr>Common Uses</vt:lpstr>
      <vt:lpstr>Caution</vt:lpstr>
      <vt:lpstr>Steps</vt:lpstr>
      <vt:lpstr>Steps (cont.)</vt:lpstr>
      <vt:lpstr>Scenario</vt:lpstr>
      <vt:lpstr>State Machine Diagrams</vt:lpstr>
      <vt:lpstr>State Diagrams Con’t</vt:lpstr>
      <vt:lpstr>PowerPoint Presentation</vt:lpstr>
      <vt:lpstr>Activity Diagram</vt:lpstr>
      <vt:lpstr>Activity Diagram Example</vt:lpstr>
      <vt:lpstr>Exercise</vt:lpstr>
    </vt:vector>
  </TitlesOfParts>
  <Company>Lipscomb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Simmons</dc:creator>
  <cp:lastModifiedBy>Microsoft Office User</cp:lastModifiedBy>
  <cp:revision>23</cp:revision>
  <cp:lastPrinted>2016-09-14T20:45:54Z</cp:lastPrinted>
  <dcterms:created xsi:type="dcterms:W3CDTF">2014-10-06T15:28:36Z</dcterms:created>
  <dcterms:modified xsi:type="dcterms:W3CDTF">2016-09-22T16:50:49Z</dcterms:modified>
</cp:coreProperties>
</file>