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8"/>
  </p:notesMasterIdLst>
  <p:sldIdLst>
    <p:sldId id="256" r:id="rId2"/>
    <p:sldId id="257" r:id="rId3"/>
    <p:sldId id="261" r:id="rId4"/>
    <p:sldId id="258" r:id="rId5"/>
    <p:sldId id="259" r:id="rId6"/>
    <p:sldId id="263" r:id="rId7"/>
    <p:sldId id="264" r:id="rId8"/>
    <p:sldId id="271" r:id="rId9"/>
    <p:sldId id="262" r:id="rId10"/>
    <p:sldId id="265" r:id="rId11"/>
    <p:sldId id="266" r:id="rId12"/>
    <p:sldId id="267" r:id="rId13"/>
    <p:sldId id="269" r:id="rId14"/>
    <p:sldId id="268" r:id="rId15"/>
    <p:sldId id="270" r:id="rId16"/>
    <p:sldId id="260" r:id="rId1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36"/>
  </p:normalViewPr>
  <p:slideViewPr>
    <p:cSldViewPr>
      <p:cViewPr varScale="1">
        <p:scale>
          <a:sx n="88" d="100"/>
          <a:sy n="88" d="100"/>
        </p:scale>
        <p:origin x="92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914400" lvl="1" indent="-317500">
              <a:buClr>
                <a:srgbClr val="000000"/>
              </a:buClr>
              <a:buSzPct val="127272"/>
              <a:buFont typeface="Courier New"/>
              <a:buChar char="o"/>
            </a:pPr>
            <a:r>
              <a:rPr sz="1100"/>
              <a:t>
</a:t>
            </a:r>
          </a:p>
          <a:p>
            <a:endParaRPr sz="1100"/>
          </a:p>
          <a:p>
            <a:endParaRPr sz="1100"/>
          </a:p>
          <a:p>
            <a:endParaRPr sz="1100"/>
          </a:p>
          <a:p>
            <a:endParaRPr sz="1100"/>
          </a:p>
          <a:p>
            <a:endParaRPr sz="1100"/>
          </a:p>
          <a:p>
            <a:endParaRPr sz="1100"/>
          </a:p>
          <a:p>
            <a:endParaRPr sz="1100"/>
          </a:p>
        </p:txBody>
      </p:sp>
    </p:spTree>
    <p:extLst>
      <p:ext uri="{BB962C8B-B14F-4D97-AF65-F5344CB8AC3E}">
        <p14:creationId xmlns:p14="http://schemas.microsoft.com/office/powerpoint/2010/main" val="26408591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9" name="Shape 9"/>
          <p:cNvSpPr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1pPr>
            <a:lvl2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2pPr>
            <a:lvl3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3pPr>
            <a:lvl4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4pPr>
            <a:lvl5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5pPr>
            <a:lvl6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6pPr>
            <a:lvl7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7pPr>
            <a:lvl8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8pPr>
            <a:lvl9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742950" indent="-285750" algn="l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1143000" indent="-228600" algn="l" rtl="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16002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20574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25146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29718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34290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38862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ctrTitle"/>
          </p:nvPr>
        </p:nvSpPr>
        <p:spPr>
          <a:xfrm>
            <a:off x="685800" y="2422710"/>
            <a:ext cx="7772400" cy="92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-US" dirty="0"/>
              <a:t>Group Name</a:t>
            </a:r>
            <a:endParaRPr dirty="0"/>
          </a:p>
        </p:txBody>
      </p:sp>
      <p:sp>
        <p:nvSpPr>
          <p:cNvPr id="24" name="Shape 24"/>
          <p:cNvSpPr>
            <a:spLocks noGrp="1"/>
          </p:cNvSpPr>
          <p:nvPr>
            <p:ph type="subTitle" idx="1"/>
          </p:nvPr>
        </p:nvSpPr>
        <p:spPr>
          <a:xfrm>
            <a:off x="685800" y="3986745"/>
            <a:ext cx="7772400" cy="64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-US" dirty="0"/>
              <a:t>Group Individuals</a:t>
            </a: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8B22-F186-8F40-A65E-2A075EED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Strategy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743AE-D2D7-DA48-8258-BDBB6CF9C8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29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61FF3-3E67-894F-BEF2-A838C27A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Strategy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E1BDF-591E-574F-90AA-FD9E2C8370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69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92E6-04B3-6641-A4E5-5EAB4C72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Management and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DF404-31BC-DD40-993C-771B791D2A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74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0532D-324A-A945-A4BF-AC254C60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Delegation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F2A77-6096-A347-9B02-322F4662B7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Delegation (who did what),</a:t>
            </a:r>
          </a:p>
        </p:txBody>
      </p:sp>
    </p:spTree>
    <p:extLst>
      <p:ext uri="{BB962C8B-B14F-4D97-AF65-F5344CB8AC3E}">
        <p14:creationId xmlns:p14="http://schemas.microsoft.com/office/powerpoint/2010/main" val="4061349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083F3-7AC3-314D-B871-5D2B34BA1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84813-98B0-CF44-BE55-50472DB685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75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D6A71-A1EE-AE43-BE69-F31F9169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72DB6-C671-EF41-A429-C8CB3D5A3A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53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457200" y="476820"/>
            <a:ext cx="8229600" cy="738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lvl="0"/>
            <a:r>
              <a:rPr dirty="0"/>
              <a:t>Sources</a:t>
            </a:r>
            <a:r>
              <a:rPr lang="en-US" dirty="0"/>
              <a:t>/References</a:t>
            </a:r>
            <a:endParaRPr dirty="0"/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57200" y="3868621"/>
            <a:ext cx="8229600" cy="43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marL="457200" lvl="0" indent="-3302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1600" dirty="0"/>
              <a:t>Provides references/sources from which you received your information</a:t>
            </a:r>
            <a:endParaRPr sz="1600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457200" y="476820"/>
            <a:ext cx="8229600" cy="738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lvl="0"/>
            <a:r>
              <a:rPr lang="en-US" dirty="0"/>
              <a:t>Introduction to Mobile App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 intro to app</a:t>
            </a:r>
          </a:p>
          <a:p>
            <a:r>
              <a:rPr lang="en-US" dirty="0"/>
              <a:t>Discuss the intended audience</a:t>
            </a:r>
          </a:p>
          <a:p>
            <a:r>
              <a:rPr lang="en-US" dirty="0"/>
              <a:t>Discuss the type of market</a:t>
            </a:r>
          </a:p>
          <a:p>
            <a:r>
              <a:rPr lang="en-US" dirty="0"/>
              <a:t>Discuss the revenue stream related to this market (E.g. the travel business is a 8 billion dollar a year industry)</a:t>
            </a:r>
          </a:p>
          <a:p>
            <a:r>
              <a:rPr lang="en-US" dirty="0"/>
              <a:t>Provide insight to how people normally initiate commerce in this market.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Issues involving the Current Website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issues, lack of features, not intuitive, etc.</a:t>
            </a:r>
          </a:p>
        </p:txBody>
      </p:sp>
    </p:spTree>
    <p:extLst>
      <p:ext uri="{BB962C8B-B14F-4D97-AF65-F5344CB8AC3E}">
        <p14:creationId xmlns:p14="http://schemas.microsoft.com/office/powerpoint/2010/main" val="133561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57200" y="199822"/>
            <a:ext cx="8229600" cy="12926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lang="en-US" dirty="0"/>
              <a:t>Features that present related mobile apps have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19100"/>
            <a:r>
              <a:rPr lang="en-US" dirty="0"/>
              <a:t>What users are looking for within this type of market.</a:t>
            </a:r>
          </a:p>
          <a:p>
            <a:pPr marL="457200" lvl="0" indent="-419100"/>
            <a:r>
              <a:rPr lang="en-US" dirty="0"/>
              <a:t>Example mobile apps that you feel have made a good impression on users w/ features, design, etc.</a:t>
            </a:r>
          </a:p>
          <a:p>
            <a:pPr marL="457200" lvl="0" indent="-419100"/>
            <a:r>
              <a:rPr lang="en-US" dirty="0"/>
              <a:t>How users normally interact within this market.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 dirty="0"/>
              <a:t>Proposed </a:t>
            </a:r>
            <a:r>
              <a:rPr lang="en-US" dirty="0"/>
              <a:t>Improvements/Solutions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19100"/>
            <a:r>
              <a:rPr lang="en-US" dirty="0"/>
              <a:t>Discuss some improvements/solutions that you will research to incorporate into app.</a:t>
            </a:r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en-US" dirty="0"/>
              <a:t>E.g. Functionality, Design, Heuristics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EEA6-C30C-524D-8E11-1CF709AF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Elicitation Strategy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CDA76-BC7B-914F-A738-1ED5F4840F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0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B1089-C1E3-F64A-A20C-A5ED5DA3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B5633-78CE-4A45-B128-55BC505D6F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the technology that was researched.</a:t>
            </a:r>
          </a:p>
          <a:p>
            <a:r>
              <a:rPr lang="en-US" dirty="0"/>
              <a:t>Discuss the technology that was decided upon to move forward.</a:t>
            </a:r>
          </a:p>
        </p:txBody>
      </p:sp>
    </p:spTree>
    <p:extLst>
      <p:ext uri="{BB962C8B-B14F-4D97-AF65-F5344CB8AC3E}">
        <p14:creationId xmlns:p14="http://schemas.microsoft.com/office/powerpoint/2010/main" val="174568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31E8-FD3F-CD43-A3D6-DC4068BD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Proposed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6A7EA-1FC1-944C-ABCA-4E1B53793D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Functionality/Features Proposed</a:t>
            </a:r>
          </a:p>
        </p:txBody>
      </p:sp>
    </p:spTree>
    <p:extLst>
      <p:ext uri="{BB962C8B-B14F-4D97-AF65-F5344CB8AC3E}">
        <p14:creationId xmlns:p14="http://schemas.microsoft.com/office/powerpoint/2010/main" val="1718015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CE5D-333B-9540-A416-FB731610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Mock-up Pages (Wireframes)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F2CD5-F8AF-DE45-9131-933A2706D2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Functionality Implemented (state why you did not implement some of the features)</a:t>
            </a:r>
          </a:p>
        </p:txBody>
      </p:sp>
    </p:spTree>
    <p:extLst>
      <p:ext uri="{BB962C8B-B14F-4D97-AF65-F5344CB8AC3E}">
        <p14:creationId xmlns:p14="http://schemas.microsoft.com/office/powerpoint/2010/main" val="496848976"/>
      </p:ext>
    </p:extLst>
  </p:cSld>
  <p:clrMapOvr>
    <a:masterClrMapping/>
  </p:clrMapOvr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232</Words>
  <Application>Microsoft Macintosh PowerPoint</Application>
  <PresentationFormat>On-screen Show (4:3)</PresentationFormat>
  <Paragraphs>34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Courier New</vt:lpstr>
      <vt:lpstr>Wingdings</vt:lpstr>
      <vt:lpstr/>
      <vt:lpstr>Group Name</vt:lpstr>
      <vt:lpstr>Introduction to Mobile App</vt:lpstr>
      <vt:lpstr>Current Issues involving the Current Website</vt:lpstr>
      <vt:lpstr>Features that present related mobile apps have</vt:lpstr>
      <vt:lpstr>Proposed Improvements/Solutions</vt:lpstr>
      <vt:lpstr>Requirements Elicitation Strategy</vt:lpstr>
      <vt:lpstr>Technology Used</vt:lpstr>
      <vt:lpstr>Features Proposed</vt:lpstr>
      <vt:lpstr>Mock-up Pages (Wireframes)</vt:lpstr>
      <vt:lpstr>Software Development Strategy</vt:lpstr>
      <vt:lpstr>Testing Strategy</vt:lpstr>
      <vt:lpstr>Configuration Management and Deployment</vt:lpstr>
      <vt:lpstr>Task Delegation</vt:lpstr>
      <vt:lpstr>Demo</vt:lpstr>
      <vt:lpstr>Lessons Learned</vt:lpstr>
      <vt:lpstr>Sources/References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BlueLocker</dc:title>
  <dc:creator>lls</dc:creator>
  <cp:lastModifiedBy>Microsoft Office User</cp:lastModifiedBy>
  <cp:revision>3</cp:revision>
  <dcterms:modified xsi:type="dcterms:W3CDTF">2019-10-08T19:27:59Z</dcterms:modified>
</cp:coreProperties>
</file>