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69" r:id="rId7"/>
    <p:sldId id="260" r:id="rId8"/>
    <p:sldId id="268" r:id="rId9"/>
    <p:sldId id="273" r:id="rId10"/>
    <p:sldId id="272" r:id="rId11"/>
    <p:sldId id="274" r:id="rId12"/>
    <p:sldId id="275" r:id="rId13"/>
    <p:sldId id="276" r:id="rId14"/>
    <p:sldId id="277" r:id="rId15"/>
    <p:sldId id="267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8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03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98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60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36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22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21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90" y="2075849"/>
            <a:ext cx="9533966" cy="135315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Gestión Documental</a:t>
            </a:r>
          </a:p>
        </p:txBody>
      </p:sp>
    </p:spTree>
    <p:extLst>
      <p:ext uri="{BB962C8B-B14F-4D97-AF65-F5344CB8AC3E}">
        <p14:creationId xmlns:p14="http://schemas.microsoft.com/office/powerpoint/2010/main" val="282624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67FCD-7D5E-9C20-3217-EFBED8D0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2" y="101212"/>
            <a:ext cx="8136514" cy="6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151B8D-965D-0F80-478E-ACEA7BED0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28748"/>
            <a:ext cx="7468560" cy="68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cap="none" dirty="0"/>
              <a:t>Jonathan Benjamín Herrera Rodríguez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40" y="288358"/>
            <a:ext cx="9533966" cy="135315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Gestión Documental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38C67F-86B5-7DF2-B9C4-9EE5F47F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63" y="1718109"/>
            <a:ext cx="6047873" cy="47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828F26-97D8-97D0-90FD-DDFB25DC5E2F}"/>
              </a:ext>
            </a:extLst>
          </p:cNvPr>
          <p:cNvSpPr txBox="1"/>
          <p:nvPr/>
        </p:nvSpPr>
        <p:spPr>
          <a:xfrm>
            <a:off x="363354" y="194730"/>
            <a:ext cx="6711214" cy="644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del documento</a:t>
            </a:r>
            <a:r>
              <a:rPr lang="es-GT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objetivo es documentar el análisis y diseño de un sistema de gestión documental que permita a las empresas gestionar su documentación de manera interna y externa sin depender de software de terceros.</a:t>
            </a:r>
            <a:endParaRPr lang="es-G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Alcance del proyecto</a:t>
            </a:r>
            <a:r>
              <a:rPr lang="es-GT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sistema abarcará la gestión de correspondencia interna y externa, el manejo de documentos para su traslado, y la definición de la jerarquía estructural de la empresa.</a:t>
            </a:r>
            <a:endParaRPr lang="es-G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Audiencia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Este documento se redacto para conocimiento de desarrolladores, administradores de sistemas, gerentes de TI y cualquier parte interesada en el desarrollo del sistema.</a:t>
            </a:r>
            <a:endParaRPr lang="es-G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centraliza en las empresas que tiene mucha gestión de documentación que requieren tanto como asignación y tener información inmediata en cualquier lugar y momento,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requiere un sistema web donde puedan tener varios tipos de usuarios y tipos de rol, para la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asignacion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verificación, seguimiento, apoyo etc. </a:t>
            </a:r>
            <a:endParaRPr lang="es-G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9C9060-C1DC-74D9-2B2F-94FCDE6DD5A5}"/>
              </a:ext>
            </a:extLst>
          </p:cNvPr>
          <p:cNvSpPr txBox="1"/>
          <p:nvPr/>
        </p:nvSpPr>
        <p:spPr>
          <a:xfrm>
            <a:off x="7228573" y="2345960"/>
            <a:ext cx="5071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Pasos para un buena Gestión Documental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Incorporación de los documentos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Registro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Clasificación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Almacenamiento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Acceso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Trazabilidad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Disposición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6E27179-FE4B-B466-014C-0CDEF074CB85}"/>
              </a:ext>
            </a:extLst>
          </p:cNvPr>
          <p:cNvSpPr txBox="1"/>
          <p:nvPr/>
        </p:nvSpPr>
        <p:spPr>
          <a:xfrm>
            <a:off x="122722" y="0"/>
            <a:ext cx="12069278" cy="588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General del Sistema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Visión del sistema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sistema permitirá a las empresas centralizar la gestión de su documentación, mejorando la eficiencia y seguridad en el manejo de correspondencia y otros documentos críticos.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 usuarios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incluyen roles como Jefes (que tendrán acceso a toda la documentación, asignación y recepción), Usuarios Encargado o Asistente (empleados que manejarán la documentación dará respuesta y </a:t>
            </a: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asignacion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y Usuarios Ventanilla (empleado que tendrá permiso de solo subir la documentación) por ultimo solo para el área informática (Empleado Administrador que tendrá acceso a todas las funciones del sistema)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del sistema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funcionales: Gestión de documentos, jerarquía de usuarios, flujos de trabajo.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no funcionales: Seguridad, Escalabilidad, disponibilidad.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del Sistema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de requisitos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Detallado por cada módulo y funcionalidad que incluirá el sistema.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Modelado de procesos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Diagrama de flujo que representa cómo los documentos fluyen dentro de la empresa, desde su creación hasta su archivo o envío externo.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datos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Diagrama de entidad-relación para mostrar la estructura de datos, incluyendo tablas para usuarios, documentos, flujos de trabajo, y jerarquía organizacional.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3EF238-29A0-941B-1F48-3CC2F07DB7BE}"/>
              </a:ext>
            </a:extLst>
          </p:cNvPr>
          <p:cNvSpPr txBox="1"/>
          <p:nvPr/>
        </p:nvSpPr>
        <p:spPr>
          <a:xfrm>
            <a:off x="0" y="0"/>
            <a:ext cx="7786838" cy="435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Sistema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del sistema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desarrollado con Node.js, </a:t>
            </a: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utilizando Angular, HTML, Bootstrap y CSS.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datos en </a:t>
            </a: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Contenerización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despliegue utilizando Docker.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Despliegue Servidor local o AWS. 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 la base de datos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Pendiente de creación 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 la interfaz de usuario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Diseño del aplicativo Pendiente de creación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 la lógica de negocio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Pendiente de creación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clases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Pendiente de creación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D3EF238-29A0-941B-1F48-3CC2F07DB7BE}"/>
              </a:ext>
            </a:extLst>
          </p:cNvPr>
          <p:cNvSpPr txBox="1"/>
          <p:nvPr/>
        </p:nvSpPr>
        <p:spPr>
          <a:xfrm>
            <a:off x="0" y="0"/>
            <a:ext cx="5669280" cy="2764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Sistema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del sistema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G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desarrollado con Node.js.</a:t>
            </a:r>
            <a:endParaRPr lang="es-GT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utilizando Angular, HTML, Bootstrap y CSS.</a:t>
            </a:r>
            <a:endParaRPr lang="es-GT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datos en </a:t>
            </a:r>
            <a:r>
              <a:rPr lang="es-G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SQL.</a:t>
            </a:r>
            <a:endParaRPr lang="es-GT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Contenerización</a:t>
            </a: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despliegue utilizando Docker.</a:t>
            </a:r>
            <a:endParaRPr lang="es-GT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Despliegue Servidor local o AWS. </a:t>
            </a:r>
            <a:endParaRPr lang="es-GT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C0BCD2C-C173-54EB-34A4-8E6ABE21D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2012" y="2880755"/>
            <a:ext cx="3204373" cy="19606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29F22E-F4F0-F6FB-FDDB-7B7CC5CB2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625" y="2170695"/>
            <a:ext cx="2256842" cy="11866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E7FAA7-E579-6DC7-4608-C7D14BAC6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470" y="319876"/>
            <a:ext cx="1943375" cy="16554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B4E1F9-B65A-E1B8-AD8F-70613E9A3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837" y="5030316"/>
            <a:ext cx="2424490" cy="125486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66C8FEC-4ADD-9301-39E2-82F64A426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5969" y="5030316"/>
            <a:ext cx="2138451" cy="1704078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4BBF4984-1D7D-DE0E-19E9-15A28CBDA9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6997" y="4749953"/>
            <a:ext cx="1406555" cy="198444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E6F3214-982D-8C76-6049-A18D0442C9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1512" y="5102330"/>
            <a:ext cx="1406555" cy="14065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304EF2C-BDE3-05B8-309B-EDDE5E64F7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9517" y="2442030"/>
            <a:ext cx="2588286" cy="25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D3EF238-29A0-941B-1F48-3CC2F07DB7BE}"/>
              </a:ext>
            </a:extLst>
          </p:cNvPr>
          <p:cNvSpPr txBox="1"/>
          <p:nvPr/>
        </p:nvSpPr>
        <p:spPr>
          <a:xfrm>
            <a:off x="0" y="0"/>
            <a:ext cx="12192000" cy="657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Consideraciones de Seguridad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Autenticación y autorización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Descripción del sistema de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control de accesos y permisos basados en roles.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Protección de datos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Estrategias para proteger la información, incluyendo cifrado de documentos y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automáticos.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 Implementación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programación se dividirá a lo largo de todo el mes de octubre, con hitos semanales: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Semana 1: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Configuración inicial de los entornos de desarrollo y bases de datos.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Semana 2: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Desarrollo del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API REST.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Semana 3: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Desarrollo del </a:t>
            </a:r>
            <a:r>
              <a:rPr lang="es-GT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lógica de negocio.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Semana 4: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Pruebas, integración, y despliegue en entorno de producción usando Docker.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Asignación de recursos: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Indicación de roles y responsabilidades del equipo de desarrollo.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y Validación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 pruebas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Incluirá pruebas unitarias, pruebas de integración, y pruebas de aceptación por parte de los usuarios.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aceptación</a:t>
            </a:r>
            <a:r>
              <a:rPr lang="es-GT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GT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sistema será considerado aceptable cuando cumpla con todos los requisitos funcionales y no funcionales definidos, y pase todas las pruebas.</a:t>
            </a:r>
            <a:endParaRPr lang="es-G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115C9A-C1D5-E2C1-A720-6762332D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57" y="160723"/>
            <a:ext cx="7796462" cy="65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9C33E2-50B9-8B61-C9F0-275688C5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05" y="45054"/>
            <a:ext cx="8126127" cy="68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161</TotalTime>
  <Words>715</Words>
  <Application>Microsoft Office PowerPoint</Application>
  <PresentationFormat>Panorámica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Ion</vt:lpstr>
      <vt:lpstr>Gestión Documental</vt:lpstr>
      <vt:lpstr>Gestión Documental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Documental</dc:title>
  <dc:creator>Jonathan Herrera</dc:creator>
  <cp:lastModifiedBy>Jonathan Herrera</cp:lastModifiedBy>
  <cp:revision>2</cp:revision>
  <dcterms:created xsi:type="dcterms:W3CDTF">2024-09-06T14:45:36Z</dcterms:created>
  <dcterms:modified xsi:type="dcterms:W3CDTF">2024-09-06T20:08:16Z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