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2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8DB5"/>
    <a:srgbClr val="1E9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65" autoAdjust="0"/>
  </p:normalViewPr>
  <p:slideViewPr>
    <p:cSldViewPr snapToGrid="0">
      <p:cViewPr varScale="1">
        <p:scale>
          <a:sx n="82" d="100"/>
          <a:sy n="82" d="100"/>
        </p:scale>
        <p:origin x="69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7916CC-CCFB-4964-A20F-FC2C8B5D535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A9A59A-5BE0-45B1-9AF6-7F46F74060A3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b="1" i="0" dirty="0"/>
            <a:t>Dataset details</a:t>
          </a:r>
          <a:endParaRPr lang="en-US" dirty="0"/>
        </a:p>
      </dgm:t>
    </dgm:pt>
    <dgm:pt modelId="{FB626DB6-34FD-4D19-A5FF-6F1AEEDB6F75}" type="parTrans" cxnId="{9658CAA4-FE2D-4661-BAB9-27F241B1AE3A}">
      <dgm:prSet/>
      <dgm:spPr/>
      <dgm:t>
        <a:bodyPr/>
        <a:lstStyle/>
        <a:p>
          <a:endParaRPr lang="en-US"/>
        </a:p>
      </dgm:t>
    </dgm:pt>
    <dgm:pt modelId="{1E1767BB-7DCD-42CE-BD77-0A3318CDB1B3}" type="sibTrans" cxnId="{9658CAA4-FE2D-4661-BAB9-27F241B1AE3A}">
      <dgm:prSet/>
      <dgm:spPr/>
      <dgm:t>
        <a:bodyPr/>
        <a:lstStyle/>
        <a:p>
          <a:endParaRPr lang="en-US"/>
        </a:p>
      </dgm:t>
    </dgm:pt>
    <dgm:pt modelId="{E4709C9D-2202-4B04-AFC5-8947D2FF96CF}" type="pres">
      <dgm:prSet presAssocID="{5D7916CC-CCFB-4964-A20F-FC2C8B5D5357}" presName="linearFlow" presStyleCnt="0">
        <dgm:presLayoutVars>
          <dgm:dir/>
          <dgm:resizeHandles val="exact"/>
        </dgm:presLayoutVars>
      </dgm:prSet>
      <dgm:spPr/>
    </dgm:pt>
    <dgm:pt modelId="{9CABE4AE-65BE-4835-BCD1-B4B5045AEED4}" type="pres">
      <dgm:prSet presAssocID="{2AA9A59A-5BE0-45B1-9AF6-7F46F74060A3}" presName="composite" presStyleCnt="0"/>
      <dgm:spPr/>
    </dgm:pt>
    <dgm:pt modelId="{1B302C9A-C4CC-48BB-BF1A-D98FCB8B3EDB}" type="pres">
      <dgm:prSet presAssocID="{2AA9A59A-5BE0-45B1-9AF6-7F46F74060A3}" presName="imgShp" presStyleLbl="fgImgPlace1" presStyleIdx="0" presStyleCnt="1" custLinFactNeighborX="5896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</dgm:pt>
    <dgm:pt modelId="{0176687F-8CFA-4B6E-B89D-AAD11D3683C6}" type="pres">
      <dgm:prSet presAssocID="{2AA9A59A-5BE0-45B1-9AF6-7F46F74060A3}" presName="txShp" presStyleLbl="node1" presStyleIdx="0" presStyleCnt="1">
        <dgm:presLayoutVars>
          <dgm:bulletEnabled val="1"/>
        </dgm:presLayoutVars>
      </dgm:prSet>
      <dgm:spPr/>
    </dgm:pt>
  </dgm:ptLst>
  <dgm:cxnLst>
    <dgm:cxn modelId="{C4DD1311-7029-43C4-9267-2A2742B8E67C}" type="presOf" srcId="{5D7916CC-CCFB-4964-A20F-FC2C8B5D5357}" destId="{E4709C9D-2202-4B04-AFC5-8947D2FF96CF}" srcOrd="0" destOrd="0" presId="urn:microsoft.com/office/officeart/2005/8/layout/vList3"/>
    <dgm:cxn modelId="{FCFE6177-0819-48CA-864E-390487EDBA32}" type="presOf" srcId="{2AA9A59A-5BE0-45B1-9AF6-7F46F74060A3}" destId="{0176687F-8CFA-4B6E-B89D-AAD11D3683C6}" srcOrd="0" destOrd="0" presId="urn:microsoft.com/office/officeart/2005/8/layout/vList3"/>
    <dgm:cxn modelId="{9658CAA4-FE2D-4661-BAB9-27F241B1AE3A}" srcId="{5D7916CC-CCFB-4964-A20F-FC2C8B5D5357}" destId="{2AA9A59A-5BE0-45B1-9AF6-7F46F74060A3}" srcOrd="0" destOrd="0" parTransId="{FB626DB6-34FD-4D19-A5FF-6F1AEEDB6F75}" sibTransId="{1E1767BB-7DCD-42CE-BD77-0A3318CDB1B3}"/>
    <dgm:cxn modelId="{B8C65348-D1E9-40FE-991D-FB47DF605A2D}" type="presParOf" srcId="{E4709C9D-2202-4B04-AFC5-8947D2FF96CF}" destId="{9CABE4AE-65BE-4835-BCD1-B4B5045AEED4}" srcOrd="0" destOrd="0" presId="urn:microsoft.com/office/officeart/2005/8/layout/vList3"/>
    <dgm:cxn modelId="{D5B83F0A-428C-467A-B7A6-B2EA0CC7919D}" type="presParOf" srcId="{9CABE4AE-65BE-4835-BCD1-B4B5045AEED4}" destId="{1B302C9A-C4CC-48BB-BF1A-D98FCB8B3EDB}" srcOrd="0" destOrd="0" presId="urn:microsoft.com/office/officeart/2005/8/layout/vList3"/>
    <dgm:cxn modelId="{BD2C5FF2-7652-494F-80C8-0727A85FB534}" type="presParOf" srcId="{9CABE4AE-65BE-4835-BCD1-B4B5045AEED4}" destId="{0176687F-8CFA-4B6E-B89D-AAD11D3683C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9A6B50-DC01-4275-A77E-86987101A39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303EA5-FE58-416A-8085-732E52ACDAF4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b="1" i="0" dirty="0"/>
            <a:t>Implementation details</a:t>
          </a:r>
          <a:endParaRPr lang="en-US" dirty="0"/>
        </a:p>
      </dgm:t>
    </dgm:pt>
    <dgm:pt modelId="{07DD5AFB-D692-4E97-926A-2D428D8BCCAB}" type="parTrans" cxnId="{E618AF4F-2B7F-418D-A0CB-4A657C2D9022}">
      <dgm:prSet/>
      <dgm:spPr/>
      <dgm:t>
        <a:bodyPr/>
        <a:lstStyle/>
        <a:p>
          <a:endParaRPr lang="en-US"/>
        </a:p>
      </dgm:t>
    </dgm:pt>
    <dgm:pt modelId="{91585ABC-B94F-418C-A0D3-B9030FBCDE8E}" type="sibTrans" cxnId="{E618AF4F-2B7F-418D-A0CB-4A657C2D9022}">
      <dgm:prSet/>
      <dgm:spPr/>
      <dgm:t>
        <a:bodyPr/>
        <a:lstStyle/>
        <a:p>
          <a:endParaRPr lang="en-US"/>
        </a:p>
      </dgm:t>
    </dgm:pt>
    <dgm:pt modelId="{972D5971-A3B0-4E27-A036-434BA4474C4B}" type="pres">
      <dgm:prSet presAssocID="{329A6B50-DC01-4275-A77E-86987101A39E}" presName="Name0" presStyleCnt="0">
        <dgm:presLayoutVars>
          <dgm:dir/>
          <dgm:resizeHandles val="exact"/>
        </dgm:presLayoutVars>
      </dgm:prSet>
      <dgm:spPr/>
    </dgm:pt>
    <dgm:pt modelId="{17DFA450-34E2-435A-8960-B33B2B6E69A6}" type="pres">
      <dgm:prSet presAssocID="{AA303EA5-FE58-416A-8085-732E52ACDAF4}" presName="node" presStyleLbl="node1" presStyleIdx="0" presStyleCnt="1">
        <dgm:presLayoutVars>
          <dgm:bulletEnabled val="1"/>
        </dgm:presLayoutVars>
      </dgm:prSet>
      <dgm:spPr/>
    </dgm:pt>
  </dgm:ptLst>
  <dgm:cxnLst>
    <dgm:cxn modelId="{E618AF4F-2B7F-418D-A0CB-4A657C2D9022}" srcId="{329A6B50-DC01-4275-A77E-86987101A39E}" destId="{AA303EA5-FE58-416A-8085-732E52ACDAF4}" srcOrd="0" destOrd="0" parTransId="{07DD5AFB-D692-4E97-926A-2D428D8BCCAB}" sibTransId="{91585ABC-B94F-418C-A0D3-B9030FBCDE8E}"/>
    <dgm:cxn modelId="{61DE81B3-D6B8-49E1-A99E-60415965A7F4}" type="presOf" srcId="{329A6B50-DC01-4275-A77E-86987101A39E}" destId="{972D5971-A3B0-4E27-A036-434BA4474C4B}" srcOrd="0" destOrd="0" presId="urn:microsoft.com/office/officeart/2005/8/layout/process1"/>
    <dgm:cxn modelId="{6E8500BD-ABE7-4B49-B5C2-E77BA6D48727}" type="presOf" srcId="{AA303EA5-FE58-416A-8085-732E52ACDAF4}" destId="{17DFA450-34E2-435A-8960-B33B2B6E69A6}" srcOrd="0" destOrd="0" presId="urn:microsoft.com/office/officeart/2005/8/layout/process1"/>
    <dgm:cxn modelId="{FB448087-3A75-4B5C-9046-1EB0A2FD1737}" type="presParOf" srcId="{972D5971-A3B0-4E27-A036-434BA4474C4B}" destId="{17DFA450-34E2-435A-8960-B33B2B6E69A6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0852F3-92C1-4824-91D6-78083B33E57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6FAA1B-EB16-4107-9029-0922893C39F5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sz="2000" dirty="0"/>
            <a:t>Use google drive and Colab to handle the run process.</a:t>
          </a:r>
        </a:p>
      </dgm:t>
    </dgm:pt>
    <dgm:pt modelId="{C5522B35-4BF9-4EBC-B40A-E19C15812317}" type="parTrans" cxnId="{276A6722-1607-489E-9A85-E8F45D803C57}">
      <dgm:prSet/>
      <dgm:spPr/>
      <dgm:t>
        <a:bodyPr/>
        <a:lstStyle/>
        <a:p>
          <a:endParaRPr lang="en-US"/>
        </a:p>
      </dgm:t>
    </dgm:pt>
    <dgm:pt modelId="{54862FFC-6D9B-4C9F-A3F2-788A2E1C8ADF}" type="sibTrans" cxnId="{276A6722-1607-489E-9A85-E8F45D803C57}">
      <dgm:prSet/>
      <dgm:spPr/>
      <dgm:t>
        <a:bodyPr/>
        <a:lstStyle/>
        <a:p>
          <a:endParaRPr lang="en-US"/>
        </a:p>
      </dgm:t>
    </dgm:pt>
    <dgm:pt modelId="{8CC97C23-3784-4CF4-871F-27FD9A70EB50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sz="2000" dirty="0"/>
            <a:t>Make function take path of train images and return numpy array contain of all images in this file with labels.</a:t>
          </a:r>
        </a:p>
      </dgm:t>
    </dgm:pt>
    <dgm:pt modelId="{E6A5FED8-1B2B-4420-89CA-E0735FE16769}" type="parTrans" cxnId="{AF23C25F-D0AB-4C1F-8DBD-DA2299D931F4}">
      <dgm:prSet/>
      <dgm:spPr/>
      <dgm:t>
        <a:bodyPr/>
        <a:lstStyle/>
        <a:p>
          <a:endParaRPr lang="en-US"/>
        </a:p>
      </dgm:t>
    </dgm:pt>
    <dgm:pt modelId="{EF2E9BCA-CC8A-4CC3-8670-514F7C86F502}" type="sibTrans" cxnId="{AF23C25F-D0AB-4C1F-8DBD-DA2299D931F4}">
      <dgm:prSet/>
      <dgm:spPr/>
      <dgm:t>
        <a:bodyPr/>
        <a:lstStyle/>
        <a:p>
          <a:endParaRPr lang="en-US"/>
        </a:p>
      </dgm:t>
    </dgm:pt>
    <dgm:pt modelId="{11EC845C-6504-4920-AC4B-32EBBB1CD051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sz="2000" dirty="0"/>
            <a:t>Rescaling images into (-1, 1), and labeling all real images with 1.</a:t>
          </a:r>
        </a:p>
      </dgm:t>
    </dgm:pt>
    <dgm:pt modelId="{5E24144B-45D1-495D-B077-520FA27C65B0}" type="parTrans" cxnId="{92AE6BD6-D37B-41C1-B1B1-B8FE4A0F8897}">
      <dgm:prSet/>
      <dgm:spPr/>
      <dgm:t>
        <a:bodyPr/>
        <a:lstStyle/>
        <a:p>
          <a:endParaRPr lang="en-US"/>
        </a:p>
      </dgm:t>
    </dgm:pt>
    <dgm:pt modelId="{27B82D32-72DC-4C8E-85C9-7C2514E10749}" type="sibTrans" cxnId="{92AE6BD6-D37B-41C1-B1B1-B8FE4A0F8897}">
      <dgm:prSet/>
      <dgm:spPr/>
      <dgm:t>
        <a:bodyPr/>
        <a:lstStyle/>
        <a:p>
          <a:endParaRPr lang="en-US"/>
        </a:p>
      </dgm:t>
    </dgm:pt>
    <dgm:pt modelId="{838FBF16-5961-497C-9655-2CAE80660902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sz="2000" dirty="0"/>
            <a:t>Build the Generator with 3 </a:t>
          </a:r>
          <a:r>
            <a:rPr lang="en-US" sz="2000" dirty="0" err="1"/>
            <a:t>deconv</a:t>
          </a:r>
          <a:r>
            <a:rPr lang="en-US" sz="2000" dirty="0"/>
            <a:t> layers contains </a:t>
          </a:r>
          <a:r>
            <a:rPr lang="en-US" sz="2000" dirty="0" err="1"/>
            <a:t>BatchNomalization&amp;LeakyRelu</a:t>
          </a:r>
          <a:r>
            <a:rPr lang="en-US" sz="2000" dirty="0"/>
            <a:t>, and 2 conv2d layers with </a:t>
          </a:r>
          <a:r>
            <a:rPr lang="en-US" sz="2000" dirty="0" err="1"/>
            <a:t>batch&amp;leakyRelu</a:t>
          </a:r>
          <a:r>
            <a:rPr lang="en-US" sz="2000" dirty="0"/>
            <a:t> .</a:t>
          </a:r>
        </a:p>
      </dgm:t>
    </dgm:pt>
    <dgm:pt modelId="{E7561DB3-208C-4FB8-81C2-5A5D2B756D89}" type="parTrans" cxnId="{A1B32EA4-B295-4B98-935E-8571D3998772}">
      <dgm:prSet/>
      <dgm:spPr/>
      <dgm:t>
        <a:bodyPr/>
        <a:lstStyle/>
        <a:p>
          <a:endParaRPr lang="en-US"/>
        </a:p>
      </dgm:t>
    </dgm:pt>
    <dgm:pt modelId="{A414535A-71D4-4F07-A0AF-FB6E0505099D}" type="sibTrans" cxnId="{A1B32EA4-B295-4B98-935E-8571D3998772}">
      <dgm:prSet/>
      <dgm:spPr/>
      <dgm:t>
        <a:bodyPr/>
        <a:lstStyle/>
        <a:p>
          <a:endParaRPr lang="en-US"/>
        </a:p>
      </dgm:t>
    </dgm:pt>
    <dgm:pt modelId="{7F2BE87E-3F45-4446-8C51-84AAF5F341A2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Create the discriminator model has 4layers contain of same padding, </a:t>
          </a:r>
          <a:r>
            <a:rPr lang="en-US" b="0" i="0" dirty="0"/>
            <a:t>convolutional, batch normalization, </a:t>
          </a:r>
          <a:r>
            <a:rPr lang="en-US" b="0" i="0" dirty="0" err="1"/>
            <a:t>leakyRelu</a:t>
          </a:r>
          <a:r>
            <a:rPr lang="en-US" b="0" i="0" dirty="0"/>
            <a:t> then dropout and Dense with 1 (binary classifier).</a:t>
          </a:r>
          <a:endParaRPr lang="en-US" dirty="0"/>
        </a:p>
      </dgm:t>
    </dgm:pt>
    <dgm:pt modelId="{A5F998C6-CE6D-413B-88EA-755431524EE1}" type="parTrans" cxnId="{E30D37CB-DB75-4CAA-8FA3-4A9893C4D523}">
      <dgm:prSet/>
      <dgm:spPr/>
      <dgm:t>
        <a:bodyPr/>
        <a:lstStyle/>
        <a:p>
          <a:endParaRPr lang="en-US"/>
        </a:p>
      </dgm:t>
    </dgm:pt>
    <dgm:pt modelId="{556D6864-378B-4FD1-8EA9-89B2DBE19A54}" type="sibTrans" cxnId="{E30D37CB-DB75-4CAA-8FA3-4A9893C4D523}">
      <dgm:prSet/>
      <dgm:spPr/>
      <dgm:t>
        <a:bodyPr/>
        <a:lstStyle/>
        <a:p>
          <a:endParaRPr lang="en-US"/>
        </a:p>
      </dgm:t>
    </dgm:pt>
    <dgm:pt modelId="{E7800119-865E-46C5-86A8-E926F514483E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Evaluate model with plot loss and SSIM.</a:t>
          </a:r>
        </a:p>
      </dgm:t>
    </dgm:pt>
    <dgm:pt modelId="{F093ED35-6F43-4A13-BD9E-45CA70F7E84B}" type="parTrans" cxnId="{A2E86FBC-6BAB-4DBC-B843-00D0F95B6172}">
      <dgm:prSet/>
      <dgm:spPr/>
      <dgm:t>
        <a:bodyPr/>
        <a:lstStyle/>
        <a:p>
          <a:endParaRPr lang="en-US"/>
        </a:p>
      </dgm:t>
    </dgm:pt>
    <dgm:pt modelId="{8070B36E-4A6D-41AF-B195-2E71DF91E7A4}" type="sibTrans" cxnId="{A2E86FBC-6BAB-4DBC-B843-00D0F95B6172}">
      <dgm:prSet/>
      <dgm:spPr/>
      <dgm:t>
        <a:bodyPr/>
        <a:lstStyle/>
        <a:p>
          <a:endParaRPr lang="en-US"/>
        </a:p>
      </dgm:t>
    </dgm:pt>
    <dgm:pt modelId="{8204C775-3550-4522-B870-93FA3C04B8AE}" type="pres">
      <dgm:prSet presAssocID="{280852F3-92C1-4824-91D6-78083B33E570}" presName="Name0" presStyleCnt="0">
        <dgm:presLayoutVars>
          <dgm:chMax val="7"/>
          <dgm:chPref val="7"/>
          <dgm:dir/>
        </dgm:presLayoutVars>
      </dgm:prSet>
      <dgm:spPr/>
    </dgm:pt>
    <dgm:pt modelId="{A0EF69B7-5C24-48C1-8817-3C43AC4AC05E}" type="pres">
      <dgm:prSet presAssocID="{280852F3-92C1-4824-91D6-78083B33E570}" presName="Name1" presStyleCnt="0"/>
      <dgm:spPr/>
    </dgm:pt>
    <dgm:pt modelId="{C23F7062-21D5-452C-91C4-3BE33476766F}" type="pres">
      <dgm:prSet presAssocID="{280852F3-92C1-4824-91D6-78083B33E570}" presName="cycle" presStyleCnt="0"/>
      <dgm:spPr/>
    </dgm:pt>
    <dgm:pt modelId="{9A49DDE1-0320-4250-855E-CB539FB7CB86}" type="pres">
      <dgm:prSet presAssocID="{280852F3-92C1-4824-91D6-78083B33E570}" presName="srcNode" presStyleLbl="node1" presStyleIdx="0" presStyleCnt="6"/>
      <dgm:spPr/>
    </dgm:pt>
    <dgm:pt modelId="{0C3B5D8D-12BB-460A-9702-20EC293B949E}" type="pres">
      <dgm:prSet presAssocID="{280852F3-92C1-4824-91D6-78083B33E570}" presName="conn" presStyleLbl="parChTrans1D2" presStyleIdx="0" presStyleCnt="1"/>
      <dgm:spPr/>
    </dgm:pt>
    <dgm:pt modelId="{4EF6B55F-B690-4F68-B022-55DE01BEBF5B}" type="pres">
      <dgm:prSet presAssocID="{280852F3-92C1-4824-91D6-78083B33E570}" presName="extraNode" presStyleLbl="node1" presStyleIdx="0" presStyleCnt="6"/>
      <dgm:spPr/>
    </dgm:pt>
    <dgm:pt modelId="{A0BA393D-EC16-4B4E-9986-4F9224A732BB}" type="pres">
      <dgm:prSet presAssocID="{280852F3-92C1-4824-91D6-78083B33E570}" presName="dstNode" presStyleLbl="node1" presStyleIdx="0" presStyleCnt="6"/>
      <dgm:spPr/>
    </dgm:pt>
    <dgm:pt modelId="{CF71BCDB-31A7-4084-8A09-AFC5EEA9D9DD}" type="pres">
      <dgm:prSet presAssocID="{D66FAA1B-EB16-4107-9029-0922893C39F5}" presName="text_1" presStyleLbl="node1" presStyleIdx="0" presStyleCnt="6">
        <dgm:presLayoutVars>
          <dgm:bulletEnabled val="1"/>
        </dgm:presLayoutVars>
      </dgm:prSet>
      <dgm:spPr/>
    </dgm:pt>
    <dgm:pt modelId="{4C205022-8D64-4955-8840-D8F7A143EFA0}" type="pres">
      <dgm:prSet presAssocID="{D66FAA1B-EB16-4107-9029-0922893C39F5}" presName="accent_1" presStyleCnt="0"/>
      <dgm:spPr/>
    </dgm:pt>
    <dgm:pt modelId="{15322B36-BBC6-4CB3-BB25-9DA4B4C8A687}" type="pres">
      <dgm:prSet presAssocID="{D66FAA1B-EB16-4107-9029-0922893C39F5}" presName="accentRepeatNode" presStyleLbl="solidFgAcc1" presStyleIdx="0" presStyleCnt="6"/>
      <dgm:spPr/>
    </dgm:pt>
    <dgm:pt modelId="{46A31A9C-F85D-4EDA-A594-081A19D6F03E}" type="pres">
      <dgm:prSet presAssocID="{8CC97C23-3784-4CF4-871F-27FD9A70EB50}" presName="text_2" presStyleLbl="node1" presStyleIdx="1" presStyleCnt="6">
        <dgm:presLayoutVars>
          <dgm:bulletEnabled val="1"/>
        </dgm:presLayoutVars>
      </dgm:prSet>
      <dgm:spPr/>
    </dgm:pt>
    <dgm:pt modelId="{A04AFDBA-DF07-49D2-9F55-6F3F980D5723}" type="pres">
      <dgm:prSet presAssocID="{8CC97C23-3784-4CF4-871F-27FD9A70EB50}" presName="accent_2" presStyleCnt="0"/>
      <dgm:spPr/>
    </dgm:pt>
    <dgm:pt modelId="{7F458F0F-C11F-4B30-8B46-55F5D1AEA7B4}" type="pres">
      <dgm:prSet presAssocID="{8CC97C23-3784-4CF4-871F-27FD9A70EB50}" presName="accentRepeatNode" presStyleLbl="solidFgAcc1" presStyleIdx="1" presStyleCnt="6"/>
      <dgm:spPr/>
    </dgm:pt>
    <dgm:pt modelId="{9980AAA6-DB16-48C7-83BF-D42CAA42BCC7}" type="pres">
      <dgm:prSet presAssocID="{11EC845C-6504-4920-AC4B-32EBBB1CD051}" presName="text_3" presStyleLbl="node1" presStyleIdx="2" presStyleCnt="6">
        <dgm:presLayoutVars>
          <dgm:bulletEnabled val="1"/>
        </dgm:presLayoutVars>
      </dgm:prSet>
      <dgm:spPr/>
    </dgm:pt>
    <dgm:pt modelId="{4C547431-35D7-4B66-860D-751223813A3A}" type="pres">
      <dgm:prSet presAssocID="{11EC845C-6504-4920-AC4B-32EBBB1CD051}" presName="accent_3" presStyleCnt="0"/>
      <dgm:spPr/>
    </dgm:pt>
    <dgm:pt modelId="{CDB6C3D6-BBD1-4200-89A1-C38E077572BC}" type="pres">
      <dgm:prSet presAssocID="{11EC845C-6504-4920-AC4B-32EBBB1CD051}" presName="accentRepeatNode" presStyleLbl="solidFgAcc1" presStyleIdx="2" presStyleCnt="6"/>
      <dgm:spPr/>
    </dgm:pt>
    <dgm:pt modelId="{F6A67DEF-C53B-4F01-ACE3-1331E5AE61DB}" type="pres">
      <dgm:prSet presAssocID="{838FBF16-5961-497C-9655-2CAE80660902}" presName="text_4" presStyleLbl="node1" presStyleIdx="3" presStyleCnt="6">
        <dgm:presLayoutVars>
          <dgm:bulletEnabled val="1"/>
        </dgm:presLayoutVars>
      </dgm:prSet>
      <dgm:spPr/>
    </dgm:pt>
    <dgm:pt modelId="{AE9517B9-781C-4B49-BA17-3E9AE61D9254}" type="pres">
      <dgm:prSet presAssocID="{838FBF16-5961-497C-9655-2CAE80660902}" presName="accent_4" presStyleCnt="0"/>
      <dgm:spPr/>
    </dgm:pt>
    <dgm:pt modelId="{BBD61C22-37D2-409E-A1BB-0A1EBC5D3DD0}" type="pres">
      <dgm:prSet presAssocID="{838FBF16-5961-497C-9655-2CAE80660902}" presName="accentRepeatNode" presStyleLbl="solidFgAcc1" presStyleIdx="3" presStyleCnt="6"/>
      <dgm:spPr/>
    </dgm:pt>
    <dgm:pt modelId="{0B5628B2-AAD8-41EF-85CF-98F22E80E473}" type="pres">
      <dgm:prSet presAssocID="{7F2BE87E-3F45-4446-8C51-84AAF5F341A2}" presName="text_5" presStyleLbl="node1" presStyleIdx="4" presStyleCnt="6">
        <dgm:presLayoutVars>
          <dgm:bulletEnabled val="1"/>
        </dgm:presLayoutVars>
      </dgm:prSet>
      <dgm:spPr/>
    </dgm:pt>
    <dgm:pt modelId="{0F8640E8-F952-4444-82BA-3BD31DEE6C3E}" type="pres">
      <dgm:prSet presAssocID="{7F2BE87E-3F45-4446-8C51-84AAF5F341A2}" presName="accent_5" presStyleCnt="0"/>
      <dgm:spPr/>
    </dgm:pt>
    <dgm:pt modelId="{8BF25FA9-89EA-4A73-8193-AFCFDDD0C9F1}" type="pres">
      <dgm:prSet presAssocID="{7F2BE87E-3F45-4446-8C51-84AAF5F341A2}" presName="accentRepeatNode" presStyleLbl="solidFgAcc1" presStyleIdx="4" presStyleCnt="6"/>
      <dgm:spPr/>
    </dgm:pt>
    <dgm:pt modelId="{C69C4841-BA25-4468-98C6-2A719342CA5A}" type="pres">
      <dgm:prSet presAssocID="{E7800119-865E-46C5-86A8-E926F514483E}" presName="text_6" presStyleLbl="node1" presStyleIdx="5" presStyleCnt="6">
        <dgm:presLayoutVars>
          <dgm:bulletEnabled val="1"/>
        </dgm:presLayoutVars>
      </dgm:prSet>
      <dgm:spPr/>
    </dgm:pt>
    <dgm:pt modelId="{43D498F7-FD5F-4EB2-BD65-53356F1A12F1}" type="pres">
      <dgm:prSet presAssocID="{E7800119-865E-46C5-86A8-E926F514483E}" presName="accent_6" presStyleCnt="0"/>
      <dgm:spPr/>
    </dgm:pt>
    <dgm:pt modelId="{8F689440-5607-4921-8E9B-1864E1100BC0}" type="pres">
      <dgm:prSet presAssocID="{E7800119-865E-46C5-86A8-E926F514483E}" presName="accentRepeatNode" presStyleLbl="solidFgAcc1" presStyleIdx="5" presStyleCnt="6"/>
      <dgm:spPr/>
    </dgm:pt>
  </dgm:ptLst>
  <dgm:cxnLst>
    <dgm:cxn modelId="{BABCBE0E-8BD2-4B8C-838D-1FF9A6A515B0}" type="presOf" srcId="{280852F3-92C1-4824-91D6-78083B33E570}" destId="{8204C775-3550-4522-B870-93FA3C04B8AE}" srcOrd="0" destOrd="0" presId="urn:microsoft.com/office/officeart/2008/layout/VerticalCurvedList"/>
    <dgm:cxn modelId="{276A6722-1607-489E-9A85-E8F45D803C57}" srcId="{280852F3-92C1-4824-91D6-78083B33E570}" destId="{D66FAA1B-EB16-4107-9029-0922893C39F5}" srcOrd="0" destOrd="0" parTransId="{C5522B35-4BF9-4EBC-B40A-E19C15812317}" sibTransId="{54862FFC-6D9B-4C9F-A3F2-788A2E1C8ADF}"/>
    <dgm:cxn modelId="{AF23C25F-D0AB-4C1F-8DBD-DA2299D931F4}" srcId="{280852F3-92C1-4824-91D6-78083B33E570}" destId="{8CC97C23-3784-4CF4-871F-27FD9A70EB50}" srcOrd="1" destOrd="0" parTransId="{E6A5FED8-1B2B-4420-89CA-E0735FE16769}" sibTransId="{EF2E9BCA-CC8A-4CC3-8670-514F7C86F502}"/>
    <dgm:cxn modelId="{E2571E60-8072-46B8-813E-940C1292669B}" type="presOf" srcId="{54862FFC-6D9B-4C9F-A3F2-788A2E1C8ADF}" destId="{0C3B5D8D-12BB-460A-9702-20EC293B949E}" srcOrd="0" destOrd="0" presId="urn:microsoft.com/office/officeart/2008/layout/VerticalCurvedList"/>
    <dgm:cxn modelId="{887B6641-E194-4611-A0DA-5A029E0110BE}" type="presOf" srcId="{8CC97C23-3784-4CF4-871F-27FD9A70EB50}" destId="{46A31A9C-F85D-4EDA-A594-081A19D6F03E}" srcOrd="0" destOrd="0" presId="urn:microsoft.com/office/officeart/2008/layout/VerticalCurvedList"/>
    <dgm:cxn modelId="{1F0E754D-4E53-4E59-9815-728CFBDC7AFC}" type="presOf" srcId="{E7800119-865E-46C5-86A8-E926F514483E}" destId="{C69C4841-BA25-4468-98C6-2A719342CA5A}" srcOrd="0" destOrd="0" presId="urn:microsoft.com/office/officeart/2008/layout/VerticalCurvedList"/>
    <dgm:cxn modelId="{A1B32EA4-B295-4B98-935E-8571D3998772}" srcId="{280852F3-92C1-4824-91D6-78083B33E570}" destId="{838FBF16-5961-497C-9655-2CAE80660902}" srcOrd="3" destOrd="0" parTransId="{E7561DB3-208C-4FB8-81C2-5A5D2B756D89}" sibTransId="{A414535A-71D4-4F07-A0AF-FB6E0505099D}"/>
    <dgm:cxn modelId="{D84772B9-4A1C-458E-9E8E-6418E77394DF}" type="presOf" srcId="{7F2BE87E-3F45-4446-8C51-84AAF5F341A2}" destId="{0B5628B2-AAD8-41EF-85CF-98F22E80E473}" srcOrd="0" destOrd="0" presId="urn:microsoft.com/office/officeart/2008/layout/VerticalCurvedList"/>
    <dgm:cxn modelId="{A2E86FBC-6BAB-4DBC-B843-00D0F95B6172}" srcId="{280852F3-92C1-4824-91D6-78083B33E570}" destId="{E7800119-865E-46C5-86A8-E926F514483E}" srcOrd="5" destOrd="0" parTransId="{F093ED35-6F43-4A13-BD9E-45CA70F7E84B}" sibTransId="{8070B36E-4A6D-41AF-B195-2E71DF91E7A4}"/>
    <dgm:cxn modelId="{A06470C9-8628-4C03-955E-92D71B1C0680}" type="presOf" srcId="{838FBF16-5961-497C-9655-2CAE80660902}" destId="{F6A67DEF-C53B-4F01-ACE3-1331E5AE61DB}" srcOrd="0" destOrd="0" presId="urn:microsoft.com/office/officeart/2008/layout/VerticalCurvedList"/>
    <dgm:cxn modelId="{E30D37CB-DB75-4CAA-8FA3-4A9893C4D523}" srcId="{280852F3-92C1-4824-91D6-78083B33E570}" destId="{7F2BE87E-3F45-4446-8C51-84AAF5F341A2}" srcOrd="4" destOrd="0" parTransId="{A5F998C6-CE6D-413B-88EA-755431524EE1}" sibTransId="{556D6864-378B-4FD1-8EA9-89B2DBE19A54}"/>
    <dgm:cxn modelId="{92AE6BD6-D37B-41C1-B1B1-B8FE4A0F8897}" srcId="{280852F3-92C1-4824-91D6-78083B33E570}" destId="{11EC845C-6504-4920-AC4B-32EBBB1CD051}" srcOrd="2" destOrd="0" parTransId="{5E24144B-45D1-495D-B077-520FA27C65B0}" sibTransId="{27B82D32-72DC-4C8E-85C9-7C2514E10749}"/>
    <dgm:cxn modelId="{939AC1E6-411E-41F5-8317-4FE258726724}" type="presOf" srcId="{11EC845C-6504-4920-AC4B-32EBBB1CD051}" destId="{9980AAA6-DB16-48C7-83BF-D42CAA42BCC7}" srcOrd="0" destOrd="0" presId="urn:microsoft.com/office/officeart/2008/layout/VerticalCurvedList"/>
    <dgm:cxn modelId="{50F120EA-1DDB-46D6-9D2F-B8960CEAE305}" type="presOf" srcId="{D66FAA1B-EB16-4107-9029-0922893C39F5}" destId="{CF71BCDB-31A7-4084-8A09-AFC5EEA9D9DD}" srcOrd="0" destOrd="0" presId="urn:microsoft.com/office/officeart/2008/layout/VerticalCurvedList"/>
    <dgm:cxn modelId="{9C73717C-2BD5-4044-B1AE-077FEB2A6E01}" type="presParOf" srcId="{8204C775-3550-4522-B870-93FA3C04B8AE}" destId="{A0EF69B7-5C24-48C1-8817-3C43AC4AC05E}" srcOrd="0" destOrd="0" presId="urn:microsoft.com/office/officeart/2008/layout/VerticalCurvedList"/>
    <dgm:cxn modelId="{AC4F8FDA-2DFF-4AB5-8921-6F7FECC979D4}" type="presParOf" srcId="{A0EF69B7-5C24-48C1-8817-3C43AC4AC05E}" destId="{C23F7062-21D5-452C-91C4-3BE33476766F}" srcOrd="0" destOrd="0" presId="urn:microsoft.com/office/officeart/2008/layout/VerticalCurvedList"/>
    <dgm:cxn modelId="{8AD2E103-07CD-482D-B990-6DC1643C430F}" type="presParOf" srcId="{C23F7062-21D5-452C-91C4-3BE33476766F}" destId="{9A49DDE1-0320-4250-855E-CB539FB7CB86}" srcOrd="0" destOrd="0" presId="urn:microsoft.com/office/officeart/2008/layout/VerticalCurvedList"/>
    <dgm:cxn modelId="{976A4C44-0A5D-4F64-AED1-D46BF8D60DF7}" type="presParOf" srcId="{C23F7062-21D5-452C-91C4-3BE33476766F}" destId="{0C3B5D8D-12BB-460A-9702-20EC293B949E}" srcOrd="1" destOrd="0" presId="urn:microsoft.com/office/officeart/2008/layout/VerticalCurvedList"/>
    <dgm:cxn modelId="{2C9522A6-F0CC-44B5-A83E-8569DEF32108}" type="presParOf" srcId="{C23F7062-21D5-452C-91C4-3BE33476766F}" destId="{4EF6B55F-B690-4F68-B022-55DE01BEBF5B}" srcOrd="2" destOrd="0" presId="urn:microsoft.com/office/officeart/2008/layout/VerticalCurvedList"/>
    <dgm:cxn modelId="{99D985FC-17B8-4474-9F31-F467035D77D2}" type="presParOf" srcId="{C23F7062-21D5-452C-91C4-3BE33476766F}" destId="{A0BA393D-EC16-4B4E-9986-4F9224A732BB}" srcOrd="3" destOrd="0" presId="urn:microsoft.com/office/officeart/2008/layout/VerticalCurvedList"/>
    <dgm:cxn modelId="{AAE1E85D-2CB8-4F6F-871E-494FDAF110B8}" type="presParOf" srcId="{A0EF69B7-5C24-48C1-8817-3C43AC4AC05E}" destId="{CF71BCDB-31A7-4084-8A09-AFC5EEA9D9DD}" srcOrd="1" destOrd="0" presId="urn:microsoft.com/office/officeart/2008/layout/VerticalCurvedList"/>
    <dgm:cxn modelId="{78B8E0EC-B29B-457A-BC54-D1BDDF4C0159}" type="presParOf" srcId="{A0EF69B7-5C24-48C1-8817-3C43AC4AC05E}" destId="{4C205022-8D64-4955-8840-D8F7A143EFA0}" srcOrd="2" destOrd="0" presId="urn:microsoft.com/office/officeart/2008/layout/VerticalCurvedList"/>
    <dgm:cxn modelId="{151B8A28-3364-4A15-8FFC-A4C3796722D5}" type="presParOf" srcId="{4C205022-8D64-4955-8840-D8F7A143EFA0}" destId="{15322B36-BBC6-4CB3-BB25-9DA4B4C8A687}" srcOrd="0" destOrd="0" presId="urn:microsoft.com/office/officeart/2008/layout/VerticalCurvedList"/>
    <dgm:cxn modelId="{5B4A90EC-769E-4C2E-B9E9-FF62E8853414}" type="presParOf" srcId="{A0EF69B7-5C24-48C1-8817-3C43AC4AC05E}" destId="{46A31A9C-F85D-4EDA-A594-081A19D6F03E}" srcOrd="3" destOrd="0" presId="urn:microsoft.com/office/officeart/2008/layout/VerticalCurvedList"/>
    <dgm:cxn modelId="{6540C0EB-DF13-41BE-8698-E0036754644F}" type="presParOf" srcId="{A0EF69B7-5C24-48C1-8817-3C43AC4AC05E}" destId="{A04AFDBA-DF07-49D2-9F55-6F3F980D5723}" srcOrd="4" destOrd="0" presId="urn:microsoft.com/office/officeart/2008/layout/VerticalCurvedList"/>
    <dgm:cxn modelId="{49BEF076-E38F-4999-8A0F-E217172E4AB3}" type="presParOf" srcId="{A04AFDBA-DF07-49D2-9F55-6F3F980D5723}" destId="{7F458F0F-C11F-4B30-8B46-55F5D1AEA7B4}" srcOrd="0" destOrd="0" presId="urn:microsoft.com/office/officeart/2008/layout/VerticalCurvedList"/>
    <dgm:cxn modelId="{1983C9EC-761D-4DF5-A833-D6911086A30C}" type="presParOf" srcId="{A0EF69B7-5C24-48C1-8817-3C43AC4AC05E}" destId="{9980AAA6-DB16-48C7-83BF-D42CAA42BCC7}" srcOrd="5" destOrd="0" presId="urn:microsoft.com/office/officeart/2008/layout/VerticalCurvedList"/>
    <dgm:cxn modelId="{2160282F-3622-4824-8AAC-DFE168C96433}" type="presParOf" srcId="{A0EF69B7-5C24-48C1-8817-3C43AC4AC05E}" destId="{4C547431-35D7-4B66-860D-751223813A3A}" srcOrd="6" destOrd="0" presId="urn:microsoft.com/office/officeart/2008/layout/VerticalCurvedList"/>
    <dgm:cxn modelId="{8F1730C6-C2CB-4C25-AC08-6E98CC930BAF}" type="presParOf" srcId="{4C547431-35D7-4B66-860D-751223813A3A}" destId="{CDB6C3D6-BBD1-4200-89A1-C38E077572BC}" srcOrd="0" destOrd="0" presId="urn:microsoft.com/office/officeart/2008/layout/VerticalCurvedList"/>
    <dgm:cxn modelId="{F3C577D8-F4AB-44BF-8012-9D7ECFBE1850}" type="presParOf" srcId="{A0EF69B7-5C24-48C1-8817-3C43AC4AC05E}" destId="{F6A67DEF-C53B-4F01-ACE3-1331E5AE61DB}" srcOrd="7" destOrd="0" presId="urn:microsoft.com/office/officeart/2008/layout/VerticalCurvedList"/>
    <dgm:cxn modelId="{728BBD23-2454-4CC1-8713-750EA219621F}" type="presParOf" srcId="{A0EF69B7-5C24-48C1-8817-3C43AC4AC05E}" destId="{AE9517B9-781C-4B49-BA17-3E9AE61D9254}" srcOrd="8" destOrd="0" presId="urn:microsoft.com/office/officeart/2008/layout/VerticalCurvedList"/>
    <dgm:cxn modelId="{B6E4F0B0-ED62-4F1D-A00D-CBB428CBC4DF}" type="presParOf" srcId="{AE9517B9-781C-4B49-BA17-3E9AE61D9254}" destId="{BBD61C22-37D2-409E-A1BB-0A1EBC5D3DD0}" srcOrd="0" destOrd="0" presId="urn:microsoft.com/office/officeart/2008/layout/VerticalCurvedList"/>
    <dgm:cxn modelId="{853E9367-ECAA-4E6B-B093-B7F2E7B88727}" type="presParOf" srcId="{A0EF69B7-5C24-48C1-8817-3C43AC4AC05E}" destId="{0B5628B2-AAD8-41EF-85CF-98F22E80E473}" srcOrd="9" destOrd="0" presId="urn:microsoft.com/office/officeart/2008/layout/VerticalCurvedList"/>
    <dgm:cxn modelId="{F2255605-A873-4190-879D-11B0A0C73443}" type="presParOf" srcId="{A0EF69B7-5C24-48C1-8817-3C43AC4AC05E}" destId="{0F8640E8-F952-4444-82BA-3BD31DEE6C3E}" srcOrd="10" destOrd="0" presId="urn:microsoft.com/office/officeart/2008/layout/VerticalCurvedList"/>
    <dgm:cxn modelId="{10FE5508-1062-4D80-BA08-B7CB34106F8C}" type="presParOf" srcId="{0F8640E8-F952-4444-82BA-3BD31DEE6C3E}" destId="{8BF25FA9-89EA-4A73-8193-AFCFDDD0C9F1}" srcOrd="0" destOrd="0" presId="urn:microsoft.com/office/officeart/2008/layout/VerticalCurvedList"/>
    <dgm:cxn modelId="{623FBB4B-21E3-469E-8D22-63405760CC67}" type="presParOf" srcId="{A0EF69B7-5C24-48C1-8817-3C43AC4AC05E}" destId="{C69C4841-BA25-4468-98C6-2A719342CA5A}" srcOrd="11" destOrd="0" presId="urn:microsoft.com/office/officeart/2008/layout/VerticalCurvedList"/>
    <dgm:cxn modelId="{63E0ABB4-D4DF-4396-A775-3E4ECAC3AE25}" type="presParOf" srcId="{A0EF69B7-5C24-48C1-8817-3C43AC4AC05E}" destId="{43D498F7-FD5F-4EB2-BD65-53356F1A12F1}" srcOrd="12" destOrd="0" presId="urn:microsoft.com/office/officeart/2008/layout/VerticalCurvedList"/>
    <dgm:cxn modelId="{EFA75D11-057A-4539-976C-E674E5C5EF1B}" type="presParOf" srcId="{43D498F7-FD5F-4EB2-BD65-53356F1A12F1}" destId="{8F689440-5607-4921-8E9B-1864E1100BC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E0D46F-8810-4885-9EC0-D824EAFD280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F655DC-B162-48E1-BB3D-4738857262DC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b="1" i="0" dirty="0"/>
            <a:t>Results and visualizations</a:t>
          </a:r>
          <a:endParaRPr lang="en-US" dirty="0"/>
        </a:p>
      </dgm:t>
    </dgm:pt>
    <dgm:pt modelId="{FFFCB11F-2D15-4341-B112-57B2CF71F412}" type="parTrans" cxnId="{A50347C8-FD70-4102-8FCC-638C62D6F065}">
      <dgm:prSet/>
      <dgm:spPr/>
      <dgm:t>
        <a:bodyPr/>
        <a:lstStyle/>
        <a:p>
          <a:endParaRPr lang="en-US"/>
        </a:p>
      </dgm:t>
    </dgm:pt>
    <dgm:pt modelId="{B93681D9-897D-4077-A190-EDDBEF661CF9}" type="sibTrans" cxnId="{A50347C8-FD70-4102-8FCC-638C62D6F065}">
      <dgm:prSet/>
      <dgm:spPr/>
      <dgm:t>
        <a:bodyPr/>
        <a:lstStyle/>
        <a:p>
          <a:endParaRPr lang="en-US"/>
        </a:p>
      </dgm:t>
    </dgm:pt>
    <dgm:pt modelId="{A6E1B517-FE10-4B3D-A651-1D706C596B0A}" type="pres">
      <dgm:prSet presAssocID="{13E0D46F-8810-4885-9EC0-D824EAFD2800}" presName="linearFlow" presStyleCnt="0">
        <dgm:presLayoutVars>
          <dgm:dir/>
          <dgm:resizeHandles val="exact"/>
        </dgm:presLayoutVars>
      </dgm:prSet>
      <dgm:spPr/>
    </dgm:pt>
    <dgm:pt modelId="{C5673867-50DF-4F9B-863A-2FCFDB11368D}" type="pres">
      <dgm:prSet presAssocID="{0CF655DC-B162-48E1-BB3D-4738857262DC}" presName="composite" presStyleCnt="0"/>
      <dgm:spPr/>
    </dgm:pt>
    <dgm:pt modelId="{CFE18AC2-09BC-4CB3-9313-F2806AD12D2B}" type="pres">
      <dgm:prSet presAssocID="{0CF655DC-B162-48E1-BB3D-4738857262DC}" presName="imgShp" presStyleLbl="fgImgPlace1" presStyleIdx="0" presStyleCnt="1" custLinFactNeighborX="4402"/>
      <dgm:spPr>
        <a:blipFill dpi="0" rotWithShape="1">
          <a:blip xmlns:r="http://schemas.openxmlformats.org/officeDocument/2006/relationships" r:embed="rId1" cstate="hq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75" t="-1175" r="-42115" b="-1175"/>
          </a:stretch>
        </a:blipFill>
      </dgm:spPr>
    </dgm:pt>
    <dgm:pt modelId="{D538FD48-C7C9-491C-982C-557334CFAA9C}" type="pres">
      <dgm:prSet presAssocID="{0CF655DC-B162-48E1-BB3D-4738857262DC}" presName="txShp" presStyleLbl="node1" presStyleIdx="0" presStyleCnt="1">
        <dgm:presLayoutVars>
          <dgm:bulletEnabled val="1"/>
        </dgm:presLayoutVars>
      </dgm:prSet>
      <dgm:spPr/>
    </dgm:pt>
  </dgm:ptLst>
  <dgm:cxnLst>
    <dgm:cxn modelId="{ABBC5488-69B3-4FDF-8DC1-B1FCA88D2E1D}" type="presOf" srcId="{0CF655DC-B162-48E1-BB3D-4738857262DC}" destId="{D538FD48-C7C9-491C-982C-557334CFAA9C}" srcOrd="0" destOrd="0" presId="urn:microsoft.com/office/officeart/2005/8/layout/vList3"/>
    <dgm:cxn modelId="{3DC389B1-A15B-4E7C-9247-8E3DA76DD297}" type="presOf" srcId="{13E0D46F-8810-4885-9EC0-D824EAFD2800}" destId="{A6E1B517-FE10-4B3D-A651-1D706C596B0A}" srcOrd="0" destOrd="0" presId="urn:microsoft.com/office/officeart/2005/8/layout/vList3"/>
    <dgm:cxn modelId="{A50347C8-FD70-4102-8FCC-638C62D6F065}" srcId="{13E0D46F-8810-4885-9EC0-D824EAFD2800}" destId="{0CF655DC-B162-48E1-BB3D-4738857262DC}" srcOrd="0" destOrd="0" parTransId="{FFFCB11F-2D15-4341-B112-57B2CF71F412}" sibTransId="{B93681D9-897D-4077-A190-EDDBEF661CF9}"/>
    <dgm:cxn modelId="{AE92E514-DAD4-4F94-BF86-BBE192DE58C7}" type="presParOf" srcId="{A6E1B517-FE10-4B3D-A651-1D706C596B0A}" destId="{C5673867-50DF-4F9B-863A-2FCFDB11368D}" srcOrd="0" destOrd="0" presId="urn:microsoft.com/office/officeart/2005/8/layout/vList3"/>
    <dgm:cxn modelId="{D71F77F7-F40D-41C7-AFAF-5B1050CF2FC3}" type="presParOf" srcId="{C5673867-50DF-4F9B-863A-2FCFDB11368D}" destId="{CFE18AC2-09BC-4CB3-9313-F2806AD12D2B}" srcOrd="0" destOrd="0" presId="urn:microsoft.com/office/officeart/2005/8/layout/vList3"/>
    <dgm:cxn modelId="{E0C539ED-E820-41B8-8BC2-7074EC27E246}" type="presParOf" srcId="{C5673867-50DF-4F9B-863A-2FCFDB11368D}" destId="{D538FD48-C7C9-491C-982C-557334CFAA9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6687F-8CFA-4B6E-B89D-AAD11D3683C6}">
      <dsp:nvSpPr>
        <dsp:cNvPr id="0" name=""/>
        <dsp:cNvSpPr/>
      </dsp:nvSpPr>
      <dsp:spPr>
        <a:xfrm rot="10800000">
          <a:off x="2092753" y="0"/>
          <a:ext cx="6992874" cy="1325563"/>
        </a:xfrm>
        <a:prstGeom prst="homePlat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536" tIns="232410" rIns="433832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b="1" i="0" kern="1200" dirty="0"/>
            <a:t>Dataset details</a:t>
          </a:r>
          <a:endParaRPr lang="en-US" sz="6100" kern="1200" dirty="0"/>
        </a:p>
      </dsp:txBody>
      <dsp:txXfrm rot="10800000">
        <a:off x="2424144" y="0"/>
        <a:ext cx="6661483" cy="1325563"/>
      </dsp:txXfrm>
    </dsp:sp>
    <dsp:sp modelId="{1B302C9A-C4CC-48BB-BF1A-D98FCB8B3EDB}">
      <dsp:nvSpPr>
        <dsp:cNvPr id="0" name=""/>
        <dsp:cNvSpPr/>
      </dsp:nvSpPr>
      <dsp:spPr>
        <a:xfrm>
          <a:off x="1508127" y="0"/>
          <a:ext cx="1325563" cy="1325563"/>
        </a:xfrm>
        <a:prstGeom prst="ellipse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FA450-34E2-435A-8960-B33B2B6E69A6}">
      <dsp:nvSpPr>
        <dsp:cNvPr id="0" name=""/>
        <dsp:cNvSpPr/>
      </dsp:nvSpPr>
      <dsp:spPr>
        <a:xfrm>
          <a:off x="5134" y="0"/>
          <a:ext cx="10505330" cy="1033797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i="0" kern="1200" dirty="0"/>
            <a:t>Implementation details</a:t>
          </a:r>
          <a:endParaRPr lang="en-US" sz="4500" kern="1200" dirty="0"/>
        </a:p>
      </dsp:txBody>
      <dsp:txXfrm>
        <a:off x="35413" y="30279"/>
        <a:ext cx="10444772" cy="9732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B5D8D-12BB-460A-9702-20EC293B949E}">
      <dsp:nvSpPr>
        <dsp:cNvPr id="0" name=""/>
        <dsp:cNvSpPr/>
      </dsp:nvSpPr>
      <dsp:spPr>
        <a:xfrm>
          <a:off x="-6585797" y="-1007162"/>
          <a:ext cx="7838528" cy="7838528"/>
        </a:xfrm>
        <a:prstGeom prst="blockArc">
          <a:avLst>
            <a:gd name="adj1" fmla="val 18900000"/>
            <a:gd name="adj2" fmla="val 2700000"/>
            <a:gd name="adj3" fmla="val 27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1BCDB-31A7-4084-8A09-AFC5EEA9D9DD}">
      <dsp:nvSpPr>
        <dsp:cNvPr id="0" name=""/>
        <dsp:cNvSpPr/>
      </dsp:nvSpPr>
      <dsp:spPr>
        <a:xfrm>
          <a:off x="466235" y="306702"/>
          <a:ext cx="9966377" cy="613172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67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google drive and Colab to handle the run process.</a:t>
          </a:r>
        </a:p>
      </dsp:txBody>
      <dsp:txXfrm>
        <a:off x="466235" y="306702"/>
        <a:ext cx="9966377" cy="613172"/>
      </dsp:txXfrm>
    </dsp:sp>
    <dsp:sp modelId="{15322B36-BBC6-4CB3-BB25-9DA4B4C8A687}">
      <dsp:nvSpPr>
        <dsp:cNvPr id="0" name=""/>
        <dsp:cNvSpPr/>
      </dsp:nvSpPr>
      <dsp:spPr>
        <a:xfrm>
          <a:off x="83002" y="230056"/>
          <a:ext cx="766465" cy="7664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A31A9C-F85D-4EDA-A594-081A19D6F03E}">
      <dsp:nvSpPr>
        <dsp:cNvPr id="0" name=""/>
        <dsp:cNvSpPr/>
      </dsp:nvSpPr>
      <dsp:spPr>
        <a:xfrm>
          <a:off x="970611" y="1226344"/>
          <a:ext cx="9462001" cy="613172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67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Make function take path of train images and return numpy array contain of all images in this file with labels.</a:t>
          </a:r>
        </a:p>
      </dsp:txBody>
      <dsp:txXfrm>
        <a:off x="970611" y="1226344"/>
        <a:ext cx="9462001" cy="613172"/>
      </dsp:txXfrm>
    </dsp:sp>
    <dsp:sp modelId="{7F458F0F-C11F-4B30-8B46-55F5D1AEA7B4}">
      <dsp:nvSpPr>
        <dsp:cNvPr id="0" name=""/>
        <dsp:cNvSpPr/>
      </dsp:nvSpPr>
      <dsp:spPr>
        <a:xfrm>
          <a:off x="587378" y="1149697"/>
          <a:ext cx="766465" cy="7664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80AAA6-DB16-48C7-83BF-D42CAA42BCC7}">
      <dsp:nvSpPr>
        <dsp:cNvPr id="0" name=""/>
        <dsp:cNvSpPr/>
      </dsp:nvSpPr>
      <dsp:spPr>
        <a:xfrm>
          <a:off x="1201249" y="2145985"/>
          <a:ext cx="9231363" cy="613172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67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Rescaling images into (-1, 1), and labeling all real images with 1.</a:t>
          </a:r>
        </a:p>
      </dsp:txBody>
      <dsp:txXfrm>
        <a:off x="1201249" y="2145985"/>
        <a:ext cx="9231363" cy="613172"/>
      </dsp:txXfrm>
    </dsp:sp>
    <dsp:sp modelId="{CDB6C3D6-BBD1-4200-89A1-C38E077572BC}">
      <dsp:nvSpPr>
        <dsp:cNvPr id="0" name=""/>
        <dsp:cNvSpPr/>
      </dsp:nvSpPr>
      <dsp:spPr>
        <a:xfrm>
          <a:off x="818017" y="2069339"/>
          <a:ext cx="766465" cy="7664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67DEF-C53B-4F01-ACE3-1331E5AE61DB}">
      <dsp:nvSpPr>
        <dsp:cNvPr id="0" name=""/>
        <dsp:cNvSpPr/>
      </dsp:nvSpPr>
      <dsp:spPr>
        <a:xfrm>
          <a:off x="1201249" y="3065045"/>
          <a:ext cx="9231363" cy="613172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67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Build the Generator with 3 </a:t>
          </a:r>
          <a:r>
            <a:rPr lang="en-US" sz="2000" kern="1200" dirty="0" err="1"/>
            <a:t>deconv</a:t>
          </a:r>
          <a:r>
            <a:rPr lang="en-US" sz="2000" kern="1200" dirty="0"/>
            <a:t> layers contains </a:t>
          </a:r>
          <a:r>
            <a:rPr lang="en-US" sz="2000" kern="1200" dirty="0" err="1"/>
            <a:t>BatchNomalization&amp;LeakyRelu</a:t>
          </a:r>
          <a:r>
            <a:rPr lang="en-US" sz="2000" kern="1200" dirty="0"/>
            <a:t>, and 2 conv2d layers with </a:t>
          </a:r>
          <a:r>
            <a:rPr lang="en-US" sz="2000" kern="1200" dirty="0" err="1"/>
            <a:t>batch&amp;leakyRelu</a:t>
          </a:r>
          <a:r>
            <a:rPr lang="en-US" sz="2000" kern="1200" dirty="0"/>
            <a:t> .</a:t>
          </a:r>
        </a:p>
      </dsp:txBody>
      <dsp:txXfrm>
        <a:off x="1201249" y="3065045"/>
        <a:ext cx="9231363" cy="613172"/>
      </dsp:txXfrm>
    </dsp:sp>
    <dsp:sp modelId="{BBD61C22-37D2-409E-A1BB-0A1EBC5D3DD0}">
      <dsp:nvSpPr>
        <dsp:cNvPr id="0" name=""/>
        <dsp:cNvSpPr/>
      </dsp:nvSpPr>
      <dsp:spPr>
        <a:xfrm>
          <a:off x="818017" y="2988398"/>
          <a:ext cx="766465" cy="7664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628B2-AAD8-41EF-85CF-98F22E80E473}">
      <dsp:nvSpPr>
        <dsp:cNvPr id="0" name=""/>
        <dsp:cNvSpPr/>
      </dsp:nvSpPr>
      <dsp:spPr>
        <a:xfrm>
          <a:off x="970611" y="3984686"/>
          <a:ext cx="9462001" cy="613172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670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 the discriminator model has 4layers contain of same padding, </a:t>
          </a:r>
          <a:r>
            <a:rPr lang="en-US" sz="1800" b="0" i="0" kern="1200" dirty="0"/>
            <a:t>convolutional, batch normalization, </a:t>
          </a:r>
          <a:r>
            <a:rPr lang="en-US" sz="1800" b="0" i="0" kern="1200" dirty="0" err="1"/>
            <a:t>leakyRelu</a:t>
          </a:r>
          <a:r>
            <a:rPr lang="en-US" sz="1800" b="0" i="0" kern="1200" dirty="0"/>
            <a:t> then dropout and Dense with 1 (binary classifier).</a:t>
          </a:r>
          <a:endParaRPr lang="en-US" sz="1800" kern="1200" dirty="0"/>
        </a:p>
      </dsp:txBody>
      <dsp:txXfrm>
        <a:off x="970611" y="3984686"/>
        <a:ext cx="9462001" cy="613172"/>
      </dsp:txXfrm>
    </dsp:sp>
    <dsp:sp modelId="{8BF25FA9-89EA-4A73-8193-AFCFDDD0C9F1}">
      <dsp:nvSpPr>
        <dsp:cNvPr id="0" name=""/>
        <dsp:cNvSpPr/>
      </dsp:nvSpPr>
      <dsp:spPr>
        <a:xfrm>
          <a:off x="587378" y="3908040"/>
          <a:ext cx="766465" cy="7664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9C4841-BA25-4468-98C6-2A719342CA5A}">
      <dsp:nvSpPr>
        <dsp:cNvPr id="0" name=""/>
        <dsp:cNvSpPr/>
      </dsp:nvSpPr>
      <dsp:spPr>
        <a:xfrm>
          <a:off x="466235" y="4904328"/>
          <a:ext cx="9966377" cy="613172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670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Evaluate model with plot loss and SSIM.</a:t>
          </a:r>
        </a:p>
      </dsp:txBody>
      <dsp:txXfrm>
        <a:off x="466235" y="4904328"/>
        <a:ext cx="9966377" cy="613172"/>
      </dsp:txXfrm>
    </dsp:sp>
    <dsp:sp modelId="{8F689440-5607-4921-8E9B-1864E1100BC0}">
      <dsp:nvSpPr>
        <dsp:cNvPr id="0" name=""/>
        <dsp:cNvSpPr/>
      </dsp:nvSpPr>
      <dsp:spPr>
        <a:xfrm>
          <a:off x="83002" y="4827681"/>
          <a:ext cx="766465" cy="7664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8FD48-C7C9-491C-982C-557334CFAA9C}">
      <dsp:nvSpPr>
        <dsp:cNvPr id="0" name=""/>
        <dsp:cNvSpPr/>
      </dsp:nvSpPr>
      <dsp:spPr>
        <a:xfrm rot="10800000">
          <a:off x="1984713" y="0"/>
          <a:ext cx="6992874" cy="893404"/>
        </a:xfrm>
        <a:prstGeom prst="homePlat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966" tIns="156210" rIns="291592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i="0" kern="1200" dirty="0"/>
            <a:t>Results and visualizations</a:t>
          </a:r>
          <a:endParaRPr lang="en-US" sz="4100" kern="1200" dirty="0"/>
        </a:p>
      </dsp:txBody>
      <dsp:txXfrm rot="10800000">
        <a:off x="2208064" y="0"/>
        <a:ext cx="6769523" cy="893404"/>
      </dsp:txXfrm>
    </dsp:sp>
    <dsp:sp modelId="{CFE18AC2-09BC-4CB3-9313-F2806AD12D2B}">
      <dsp:nvSpPr>
        <dsp:cNvPr id="0" name=""/>
        <dsp:cNvSpPr/>
      </dsp:nvSpPr>
      <dsp:spPr>
        <a:xfrm>
          <a:off x="1577339" y="0"/>
          <a:ext cx="893404" cy="893404"/>
        </a:xfrm>
        <a:prstGeom prst="ellipse">
          <a:avLst/>
        </a:prstGeom>
        <a:blipFill dpi="0" rotWithShape="1">
          <a:blip xmlns:r="http://schemas.openxmlformats.org/officeDocument/2006/relationships" r:embed="rId1" cstate="hq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75" t="-1175" r="-42115" b="-117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797EF-DEEB-4496-9845-8C5D26D9A7AB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A956A-0586-4255-B51C-EE35DBDA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51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A956A-0586-4255-B51C-EE35DBDA49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2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26A3-9954-AFA5-3F99-8E438F5EE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9C2FD-F7E9-36AF-A7BA-2F77E1860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47979-F3DE-6E90-E6BF-E12070DC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C77-D31B-4CE4-BB26-DBDBC63CAEDB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567E4-B270-DD7A-0DDA-2C809995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C3231-8CBD-DDCE-BCFA-3FC8E63D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4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D651-262D-9519-2431-FF343CE5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55270-4BD9-7A1E-258C-23F586020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D7B8B-9C89-D159-8324-55B58751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C77-D31B-4CE4-BB26-DBDBC63CAEDB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58BE1-61F0-D87D-4A26-CCA55425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329F5-73C9-2CE4-9332-6A323678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4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50025E-5B0D-EBC1-3683-AFE9D6BAA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A8307-7FCE-BEE1-C64D-B57FCD02C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CE6CA-C348-2981-C5EB-133489ED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C77-D31B-4CE4-BB26-DBDBC63CAEDB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CC40A-9628-C21C-7879-686E6DB8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3FDCD-B94F-247F-8910-644D6B60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8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858A-0F3B-4517-F0DB-618AE524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3FDFB-E161-997C-8B7E-209813B12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DFB03-C6CC-39AF-02C7-C4D191E9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C77-D31B-4CE4-BB26-DBDBC63CAEDB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45E18-2370-1CA9-A04E-E1C7F45B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89752-28FC-4A57-C375-C2997362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3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6C0B-C525-A9A3-DE24-27777D9C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BB43A-4477-B9E7-9F1B-BBFFC1993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23A60-6799-422D-427D-B5E0F307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C77-D31B-4CE4-BB26-DBDBC63CAEDB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20E34-188A-F7B0-D884-829C2854D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2967E-A52A-DD17-83BB-28A5D356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0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8B12-48F0-9698-7D3F-B1818BAF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63AF9-757E-B593-CFA3-FD09B1D07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B4E85-6B1B-6764-56B4-B8E6713E4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E26AF-DBE0-A3E4-F3B4-0D3955A6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C77-D31B-4CE4-BB26-DBDBC63CAEDB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7B20A-A84D-10A2-376D-2B4E1928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0F0FE-0E85-E97C-2552-41CF67E4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3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03FC9-8022-8843-A8F3-CF4EF716F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58A9A-66A3-FDE4-D48C-2EDA2E140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D5F0A-E4AD-B4F6-2E7E-62D8028BA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9174E-77EE-D61C-0F5F-D78DF8EA6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4CF66-C88C-4B1B-F2F7-3ECF6CE3F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8AC72-C8A4-3F2C-F5DA-3C6D5EE3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C77-D31B-4CE4-BB26-DBDBC63CAEDB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6E377-349D-099D-A153-4BF5C95A0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F5B8B-1652-2977-FC2C-CA966002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4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C256-5E97-DF0F-5590-2A6395FC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C326D-9D6F-4B05-DDB6-B776F700C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C77-D31B-4CE4-BB26-DBDBC63CAEDB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45F80-3FBE-E997-997D-FA30BB0DC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ABD99-29F8-8EB5-2338-F17E4385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7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7159C4-54FF-F197-AB90-B8774661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C77-D31B-4CE4-BB26-DBDBC63CAEDB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AEA9E-0918-6123-87CD-AD59AD1E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65805-4EE0-E226-C515-3EE74FCA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6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9BAD-6634-B802-E9FD-EF84A81DA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32D0F-06D2-C70E-343B-66F915459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72556-776F-53E1-47F9-331A3F0C2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8E454-07CB-3738-EFE6-87C5D1259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C77-D31B-4CE4-BB26-DBDBC63CAEDB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E9E7C-F435-B6B7-1DDB-7239647E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2010E-4F15-C96C-82F9-68113319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3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E4F3B-F728-0E5C-C8E7-9ABF443C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251C9-7835-274C-2C68-43C2513B3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0B134-F1C5-171C-89C8-189F3F554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C0A16-38A8-6B99-9112-959BAD7C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C77-D31B-4CE4-BB26-DBDBC63CAEDB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73A12-6FDC-6B04-D967-D6FCAB39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BD764-60BC-FF79-D0AE-95A1009B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F6AE20-396C-10E6-5B3D-3AB71874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EE2D-AD5D-E15E-F116-34777269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DA180-E689-99D1-ACCE-2429F61FE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ADC77-D31B-4CE4-BB26-DBDBC63CAEDB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7246F-0E90-8695-FB28-89067A613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C0A91-8C09-E6C8-1B8A-9D90629E9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0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4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54135-CD80-8602-1621-4138F2D1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8930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Architecture used in the Model</a:t>
            </a:r>
            <a:endParaRPr lang="en-US" sz="54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43877" y="1522856"/>
            <a:ext cx="355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First , Generator</a:t>
            </a:r>
          </a:p>
        </p:txBody>
      </p:sp>
      <p:pic>
        <p:nvPicPr>
          <p:cNvPr id="1026" name="Picture 2" descr="https://documents.lucid.app/documents/505189b1-aac9-4eed-871e-925a9f80616d/pages/0_0?a=800&amp;x=719&amp;y=-159&amp;w=1726&amp;h=421&amp;store=1&amp;accept=image%2F*&amp;auth=LCA%20f15911febdcd7c198c8935af04207fe26b8f1a84cdf75f1938c0c94ba0685045-ts%3D16832748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026" y="2866212"/>
            <a:ext cx="12334875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04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4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E54135-CD80-8602-1621-4138F2D138E8}"/>
              </a:ext>
            </a:extLst>
          </p:cNvPr>
          <p:cNvSpPr txBox="1">
            <a:spLocks/>
          </p:cNvSpPr>
          <p:nvPr/>
        </p:nvSpPr>
        <p:spPr>
          <a:xfrm>
            <a:off x="526073" y="489439"/>
            <a:ext cx="11139854" cy="8930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>
                <a:solidFill>
                  <a:schemeClr val="bg1"/>
                </a:solidFill>
              </a:rPr>
              <a:t>Architecture used in the Model</a:t>
            </a:r>
            <a:endParaRPr lang="en-US" sz="5400" b="1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3877" y="1522856"/>
            <a:ext cx="355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Second , Discriminator</a:t>
            </a:r>
          </a:p>
        </p:txBody>
      </p:sp>
      <p:pic>
        <p:nvPicPr>
          <p:cNvPr id="3074" name="Picture 2" descr="https://documents.lucid.app/documents/505189b1-aac9-4eed-871e-925a9f80616d/pages/0_0?a=972&amp;x=630&amp;y=-1183&amp;w=1536&amp;h=405&amp;store=1&amp;accept=image%2F*&amp;auth=LCA%2088a117c41b274ee621072983596e74790b00b0859e9e6204625528403e0e5b6d-ts%3D16832748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93" y="2936020"/>
            <a:ext cx="109728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10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72BCBBC-1A95-F258-57EB-0A7E26A246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1530676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605A0-B504-F4A9-286E-D3407A709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ar-EG" dirty="0"/>
          </a:p>
          <a:p>
            <a:r>
              <a:rPr lang="en-US" sz="3200" b="1" dirty="0"/>
              <a:t>Brain PET scan </a:t>
            </a:r>
          </a:p>
          <a:p>
            <a:pPr lvl="1"/>
            <a:r>
              <a:rPr lang="en-US" sz="2800" dirty="0"/>
              <a:t>The data set contains 160 patients, from AIBL</a:t>
            </a:r>
          </a:p>
          <a:p>
            <a:pPr lvl="2"/>
            <a:r>
              <a:rPr lang="en-US" sz="2400" dirty="0"/>
              <a:t>Each patient’s brain scanned into 148 frames, with </a:t>
            </a:r>
            <a:r>
              <a:rPr lang="en-US" sz="2400" dirty="0" err="1"/>
              <a:t>dicom</a:t>
            </a:r>
            <a:r>
              <a:rPr lang="en-US" sz="2400" dirty="0"/>
              <a:t> extension</a:t>
            </a:r>
          </a:p>
          <a:p>
            <a:pPr lvl="2"/>
            <a:r>
              <a:rPr lang="en-US" sz="2400" dirty="0"/>
              <a:t>We selected the needed frames from each patient, and converted their extension into </a:t>
            </a:r>
            <a:r>
              <a:rPr lang="en-US" sz="2400" dirty="0" err="1"/>
              <a:t>png</a:t>
            </a:r>
            <a:endParaRPr lang="en-US" sz="2400" dirty="0"/>
          </a:p>
          <a:p>
            <a:pPr lvl="2"/>
            <a:r>
              <a:rPr lang="en-US" sz="2400" dirty="0"/>
              <a:t>The total number of data we worked with : 606 image</a:t>
            </a:r>
          </a:p>
          <a:p>
            <a:pPr marL="0" indent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42627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DA74302-D065-431F-BE0E-18A7179D5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6793614"/>
              </p:ext>
            </p:extLst>
          </p:nvPr>
        </p:nvGraphicFramePr>
        <p:xfrm>
          <a:off x="838200" y="0"/>
          <a:ext cx="10515600" cy="1033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150E999-B155-C836-3052-EECBB2F50F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11317"/>
              </p:ext>
            </p:extLst>
          </p:nvPr>
        </p:nvGraphicFramePr>
        <p:xfrm>
          <a:off x="838200" y="1033797"/>
          <a:ext cx="10515600" cy="5824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7170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A9B150A-625F-56B6-233A-2948B1BF28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2381900"/>
              </p:ext>
            </p:extLst>
          </p:nvPr>
        </p:nvGraphicFramePr>
        <p:xfrm>
          <a:off x="956187" y="0"/>
          <a:ext cx="10515600" cy="89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07104" y="5791199"/>
            <a:ext cx="210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Loss evaluation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13987" y="3459822"/>
            <a:ext cx="1187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SSIM evaluation</a:t>
            </a:r>
          </a:p>
        </p:txBody>
      </p:sp>
      <p:pic>
        <p:nvPicPr>
          <p:cNvPr id="6" name="صورة 5" descr="صورة تحتوي على نص, لقطة شاشة, تخطيط, خط&#10;&#10;تم إنشاء الوصف تلقائياً">
            <a:extLst>
              <a:ext uri="{FF2B5EF4-FFF2-40B4-BE49-F238E27FC236}">
                <a16:creationId xmlns:a16="http://schemas.microsoft.com/office/drawing/2014/main" id="{613F8DAA-5963-1802-8DF1-32749ECBE4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3412"/>
            <a:ext cx="5565809" cy="3909641"/>
          </a:xfrm>
          <a:prstGeom prst="rect">
            <a:avLst/>
          </a:prstGeom>
        </p:spPr>
      </p:pic>
      <p:pic>
        <p:nvPicPr>
          <p:cNvPr id="10" name="صورة 9" descr="صورة تحتوي على لقطة شاشة, التصوير الطبي, علم الأشعة, التصوير بالموجات فوق الصوتية التوليدية&#10;&#10;تم إنشاء الوصف تلقائياً">
            <a:extLst>
              <a:ext uri="{FF2B5EF4-FFF2-40B4-BE49-F238E27FC236}">
                <a16:creationId xmlns:a16="http://schemas.microsoft.com/office/drawing/2014/main" id="{2DBF4575-2C30-0478-72CF-9E830EE15E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147" y="893404"/>
            <a:ext cx="3154957" cy="3047179"/>
          </a:xfrm>
          <a:prstGeom prst="rect">
            <a:avLst/>
          </a:prstGeom>
        </p:spPr>
      </p:pic>
      <p:pic>
        <p:nvPicPr>
          <p:cNvPr id="12" name="صورة 11" descr="صورة تحتوي على لقطة شاشة, قمر&#10;&#10;تم إنشاء الوصف تلقائياً">
            <a:extLst>
              <a:ext uri="{FF2B5EF4-FFF2-40B4-BE49-F238E27FC236}">
                <a16:creationId xmlns:a16="http://schemas.microsoft.com/office/drawing/2014/main" id="{CF9E6EF5-0FB7-0F41-3158-C2CA84CE8A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79" y="4031356"/>
            <a:ext cx="3082425" cy="282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79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182</Words>
  <Application>Microsoft Office PowerPoint</Application>
  <PresentationFormat>شاشة عريضة</PresentationFormat>
  <Paragraphs>22</Paragraphs>
  <Slides>5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Architecture used in the Model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used in the Paper</dc:title>
  <dc:creator>Ibrahim Elsayed</dc:creator>
  <cp:lastModifiedBy>Joseph Essa</cp:lastModifiedBy>
  <cp:revision>16</cp:revision>
  <dcterms:created xsi:type="dcterms:W3CDTF">2022-05-08T14:55:59Z</dcterms:created>
  <dcterms:modified xsi:type="dcterms:W3CDTF">2023-05-05T20:19:59Z</dcterms:modified>
</cp:coreProperties>
</file>