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obster"/>
      <p:regular r:id="rId15"/>
    </p:embeddedFon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bster-regular.fntdata"/><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1597086ee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1597086ee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1597086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1597086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1597086e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1597086e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1597086ee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1597086ee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1597086ee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1597086ee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1597086ee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1597086ee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1597086ee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1597086ee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1597086ee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1597086ee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Interrobang</a:t>
            </a:r>
            <a:endParaRPr/>
          </a:p>
        </p:txBody>
      </p:sp>
      <p:sp>
        <p:nvSpPr>
          <p:cNvPr id="67" name="Google Shape;67;p13"/>
          <p:cNvSpPr txBox="1"/>
          <p:nvPr>
            <p:ph idx="1" type="subTitle"/>
          </p:nvPr>
        </p:nvSpPr>
        <p:spPr>
          <a:xfrm>
            <a:off x="2137250" y="2774164"/>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John Hardy</a:t>
            </a:r>
            <a:endParaRPr/>
          </a:p>
          <a:p>
            <a:pPr indent="0" lvl="0" marL="0" rtl="0" algn="ctr">
              <a:spcBef>
                <a:spcPts val="0"/>
              </a:spcBef>
              <a:spcAft>
                <a:spcPts val="0"/>
              </a:spcAft>
              <a:buNone/>
            </a:pPr>
            <a:r>
              <a:rPr lang="en"/>
              <a:t>Joey Martinez</a:t>
            </a:r>
            <a:endParaRPr/>
          </a:p>
          <a:p>
            <a:pPr indent="0" lvl="0" marL="0" rtl="0" algn="ctr">
              <a:spcBef>
                <a:spcPts val="0"/>
              </a:spcBef>
              <a:spcAft>
                <a:spcPts val="0"/>
              </a:spcAft>
              <a:buNone/>
            </a:pPr>
            <a:r>
              <a:rPr lang="en"/>
              <a:t>Merci Magallanes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73" name="Google Shape;73;p14"/>
          <p:cNvSpPr txBox="1"/>
          <p:nvPr>
            <p:ph idx="1" type="body"/>
          </p:nvPr>
        </p:nvSpPr>
        <p:spPr>
          <a:xfrm>
            <a:off x="1303800" y="1416125"/>
            <a:ext cx="3709800" cy="3516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i="1" lang="en" sz="1200">
                <a:solidFill>
                  <a:srgbClr val="000000"/>
                </a:solidFill>
                <a:latin typeface="Times New Roman"/>
                <a:ea typeface="Times New Roman"/>
                <a:cs typeface="Times New Roman"/>
                <a:sym typeface="Times New Roman"/>
              </a:rPr>
              <a:t>Interrobang</a:t>
            </a:r>
            <a:r>
              <a:rPr lang="en" sz="1200">
                <a:solidFill>
                  <a:srgbClr val="000000"/>
                </a:solidFill>
                <a:latin typeface="Times New Roman"/>
                <a:ea typeface="Times New Roman"/>
                <a:cs typeface="Times New Roman"/>
                <a:sym typeface="Times New Roman"/>
              </a:rPr>
              <a:t> is a looping 3D puzzle platformer</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Same levels used over and over with small changes in each iterations</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Similar to : </a:t>
            </a:r>
            <a:r>
              <a:rPr lang="en" sz="1200">
                <a:solidFill>
                  <a:srgbClr val="000000"/>
                </a:solidFill>
                <a:latin typeface="Times New Roman"/>
                <a:ea typeface="Times New Roman"/>
                <a:cs typeface="Times New Roman"/>
                <a:sym typeface="Times New Roman"/>
              </a:rPr>
              <a:t>Antichamber</a:t>
            </a:r>
            <a:r>
              <a:rPr lang="en" sz="1200">
                <a:solidFill>
                  <a:srgbClr val="000000"/>
                </a:solidFill>
                <a:latin typeface="Times New Roman"/>
                <a:ea typeface="Times New Roman"/>
                <a:cs typeface="Times New Roman"/>
                <a:sym typeface="Times New Roman"/>
              </a:rPr>
              <a:t>, this is the only level, </a:t>
            </a:r>
            <a:r>
              <a:rPr lang="en" sz="1200">
                <a:solidFill>
                  <a:srgbClr val="000000"/>
                </a:solidFill>
                <a:latin typeface="Times New Roman"/>
                <a:ea typeface="Times New Roman"/>
                <a:cs typeface="Times New Roman"/>
                <a:sym typeface="Times New Roman"/>
              </a:rPr>
              <a:t>Museum</a:t>
            </a:r>
            <a:r>
              <a:rPr lang="en" sz="1200">
                <a:solidFill>
                  <a:srgbClr val="000000"/>
                </a:solidFill>
                <a:latin typeface="Times New Roman"/>
                <a:ea typeface="Times New Roman"/>
                <a:cs typeface="Times New Roman"/>
                <a:sym typeface="Times New Roman"/>
              </a:rPr>
              <a:t> of </a:t>
            </a:r>
            <a:r>
              <a:rPr lang="en" sz="1200">
                <a:solidFill>
                  <a:srgbClr val="000000"/>
                </a:solidFill>
                <a:latin typeface="Times New Roman"/>
                <a:ea typeface="Times New Roman"/>
                <a:cs typeface="Times New Roman"/>
                <a:sym typeface="Times New Roman"/>
              </a:rPr>
              <a:t>Simulation Technology</a:t>
            </a:r>
            <a:r>
              <a:rPr lang="en" sz="1200">
                <a:solidFill>
                  <a:srgbClr val="000000"/>
                </a:solidFill>
                <a:latin typeface="Times New Roman"/>
                <a:ea typeface="Times New Roman"/>
                <a:cs typeface="Times New Roman"/>
                <a:sym typeface="Times New Roman"/>
              </a:rPr>
              <a:t>, and Mirror’s edge</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u="sng">
                <a:solidFill>
                  <a:srgbClr val="000000"/>
                </a:solidFill>
                <a:latin typeface="Times New Roman"/>
                <a:ea typeface="Times New Roman"/>
                <a:cs typeface="Times New Roman"/>
                <a:sym typeface="Times New Roman"/>
              </a:rPr>
              <a:t>Target audience:</a:t>
            </a:r>
            <a:r>
              <a:rPr lang="en" sz="1200">
                <a:solidFill>
                  <a:srgbClr val="000000"/>
                </a:solidFill>
                <a:latin typeface="Times New Roman"/>
                <a:ea typeface="Times New Roman"/>
                <a:cs typeface="Times New Roman"/>
                <a:sym typeface="Times New Roman"/>
              </a:rPr>
              <a:t> anyone over 8 years of age with interest in puzzle games</a:t>
            </a:r>
            <a:endParaRPr sz="1200">
              <a:solidFill>
                <a:srgbClr val="000000"/>
              </a:solidFill>
              <a:latin typeface="Times New Roman"/>
              <a:ea typeface="Times New Roman"/>
              <a:cs typeface="Times New Roman"/>
              <a:sym typeface="Times New Roman"/>
            </a:endParaRPr>
          </a:p>
        </p:txBody>
      </p:sp>
      <p:pic>
        <p:nvPicPr>
          <p:cNvPr id="74" name="Google Shape;74;p14"/>
          <p:cNvPicPr preferRelativeResize="0"/>
          <p:nvPr/>
        </p:nvPicPr>
        <p:blipFill>
          <a:blip r:embed="rId3">
            <a:alphaModFix/>
          </a:blip>
          <a:stretch>
            <a:fillRect/>
          </a:stretch>
        </p:blipFill>
        <p:spPr>
          <a:xfrm>
            <a:off x="6238800" y="2571751"/>
            <a:ext cx="2095500" cy="1676400"/>
          </a:xfrm>
          <a:prstGeom prst="rect">
            <a:avLst/>
          </a:prstGeom>
          <a:noFill/>
          <a:ln>
            <a:noFill/>
          </a:ln>
        </p:spPr>
      </p:pic>
      <p:pic>
        <p:nvPicPr>
          <p:cNvPr id="75" name="Google Shape;75;p14"/>
          <p:cNvPicPr preferRelativeResize="0"/>
          <p:nvPr/>
        </p:nvPicPr>
        <p:blipFill>
          <a:blip r:embed="rId4">
            <a:alphaModFix/>
          </a:blip>
          <a:stretch>
            <a:fillRect/>
          </a:stretch>
        </p:blipFill>
        <p:spPr>
          <a:xfrm>
            <a:off x="5764775" y="598575"/>
            <a:ext cx="3043550" cy="152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Justification</a:t>
            </a:r>
            <a:endParaRPr/>
          </a:p>
        </p:txBody>
      </p:sp>
      <p:sp>
        <p:nvSpPr>
          <p:cNvPr id="81" name="Google Shape;81;p15"/>
          <p:cNvSpPr txBox="1"/>
          <p:nvPr>
            <p:ph idx="1" type="body"/>
          </p:nvPr>
        </p:nvSpPr>
        <p:spPr>
          <a:xfrm>
            <a:off x="1303800" y="1300950"/>
            <a:ext cx="7030500" cy="3436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AutoNum type="arabicPeriod"/>
            </a:pPr>
            <a:r>
              <a:rPr lang="en" sz="1200">
                <a:solidFill>
                  <a:srgbClr val="000000"/>
                </a:solidFill>
                <a:latin typeface="Times New Roman"/>
                <a:ea typeface="Times New Roman"/>
                <a:cs typeface="Times New Roman"/>
                <a:sym typeface="Times New Roman"/>
              </a:rPr>
              <a:t>We will be utilizing concepts learned in Interaction Design, Programming Languages, and Game Design </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Some in the group will learn how to write code in C# for the first time. We will also implement our own user interface from scratch thus expanding on concepts we have learned.</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If we feel that our project is moving along too easily, we could scale up the game by adding more content. We feel that the ideas we have already should be enough to keep us quite busy.</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 The scalability of the project allows it to fit within the time constraints of the semester.</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We will have access to Unity and 3D modeling software for free through LMU.</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Both teammates have expressed interest in game design, and want to use this experience to further their understanding of game design.</a:t>
            </a:r>
            <a:endParaRPr sz="1200">
              <a:latin typeface="Times New Roman"/>
              <a:ea typeface="Times New Roman"/>
              <a:cs typeface="Times New Roman"/>
              <a:sym typeface="Times New Roman"/>
            </a:endParaRPr>
          </a:p>
        </p:txBody>
      </p:sp>
      <p:sp>
        <p:nvSpPr>
          <p:cNvPr id="82" name="Google Shape;82;p15"/>
          <p:cNvSpPr txBox="1"/>
          <p:nvPr/>
        </p:nvSpPr>
        <p:spPr>
          <a:xfrm>
            <a:off x="8890125" y="4932000"/>
            <a:ext cx="362400" cy="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Lobster"/>
                <a:ea typeface="Lobster"/>
                <a:cs typeface="Lobster"/>
                <a:sym typeface="Lobster"/>
              </a:rPr>
              <a:t>fart</a:t>
            </a:r>
            <a:endParaRPr sz="600">
              <a:latin typeface="Lobster"/>
              <a:ea typeface="Lobster"/>
              <a:cs typeface="Lobster"/>
              <a:sym typeface="Lobs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Specifications</a:t>
            </a:r>
            <a:endParaRPr/>
          </a:p>
        </p:txBody>
      </p:sp>
      <p:sp>
        <p:nvSpPr>
          <p:cNvPr id="88" name="Google Shape;88;p16"/>
          <p:cNvSpPr txBox="1"/>
          <p:nvPr>
            <p:ph idx="1" type="body"/>
          </p:nvPr>
        </p:nvSpPr>
        <p:spPr>
          <a:xfrm>
            <a:off x="1303800" y="1990050"/>
            <a:ext cx="3525600" cy="25416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
            </a:r>
            <a:r>
              <a:rPr lang="en" sz="1200">
                <a:solidFill>
                  <a:srgbClr val="000000"/>
                </a:solidFill>
                <a:latin typeface="Times New Roman"/>
                <a:ea typeface="Times New Roman"/>
                <a:cs typeface="Times New Roman"/>
                <a:sym typeface="Times New Roman"/>
              </a:rPr>
              <a:t>esigned to be run on most personal computers (not graphically intensive).</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Runs on the Unity game engine.</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Will use assets freely available on public domain or assets created by us.</a:t>
            </a:r>
            <a:endParaRPr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Maya for 3D modeling of assets we may need.</a:t>
            </a:r>
            <a:endParaRPr sz="1200">
              <a:solidFill>
                <a:srgbClr val="000000"/>
              </a:solidFill>
              <a:latin typeface="Times New Roman"/>
              <a:ea typeface="Times New Roman"/>
              <a:cs typeface="Times New Roman"/>
              <a:sym typeface="Times New Roman"/>
            </a:endParaRPr>
          </a:p>
        </p:txBody>
      </p:sp>
      <p:pic>
        <p:nvPicPr>
          <p:cNvPr id="89" name="Google Shape;89;p16"/>
          <p:cNvPicPr preferRelativeResize="0"/>
          <p:nvPr/>
        </p:nvPicPr>
        <p:blipFill>
          <a:blip r:embed="rId3">
            <a:alphaModFix/>
          </a:blip>
          <a:stretch>
            <a:fillRect/>
          </a:stretch>
        </p:blipFill>
        <p:spPr>
          <a:xfrm>
            <a:off x="5793950" y="598575"/>
            <a:ext cx="2952750" cy="1552575"/>
          </a:xfrm>
          <a:prstGeom prst="rect">
            <a:avLst/>
          </a:prstGeom>
          <a:noFill/>
          <a:ln>
            <a:noFill/>
          </a:ln>
        </p:spPr>
      </p:pic>
      <p:pic>
        <p:nvPicPr>
          <p:cNvPr id="90" name="Google Shape;90;p16"/>
          <p:cNvPicPr preferRelativeResize="0"/>
          <p:nvPr/>
        </p:nvPicPr>
        <p:blipFill>
          <a:blip r:embed="rId4">
            <a:alphaModFix/>
          </a:blip>
          <a:stretch>
            <a:fillRect/>
          </a:stretch>
        </p:blipFill>
        <p:spPr>
          <a:xfrm>
            <a:off x="6272712" y="2151150"/>
            <a:ext cx="1995225" cy="1995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is the Only Level</a:t>
            </a:r>
            <a:endParaRPr/>
          </a:p>
        </p:txBody>
      </p:sp>
      <p:sp>
        <p:nvSpPr>
          <p:cNvPr id="96" name="Google Shape;96;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mage result for this is the only level" id="97" name="Google Shape;97;p17"/>
          <p:cNvPicPr preferRelativeResize="0"/>
          <p:nvPr/>
        </p:nvPicPr>
        <p:blipFill>
          <a:blip r:embed="rId3">
            <a:alphaModFix/>
          </a:blip>
          <a:stretch>
            <a:fillRect/>
          </a:stretch>
        </p:blipFill>
        <p:spPr>
          <a:xfrm>
            <a:off x="387350" y="1684125"/>
            <a:ext cx="8369299" cy="315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Antichamber</a:t>
            </a:r>
            <a:endParaRPr/>
          </a:p>
        </p:txBody>
      </p:sp>
      <p:sp>
        <p:nvSpPr>
          <p:cNvPr id="103" name="Google Shape;103;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mage result for antichamber" id="104" name="Google Shape;104;p18"/>
          <p:cNvPicPr preferRelativeResize="0"/>
          <p:nvPr/>
        </p:nvPicPr>
        <p:blipFill>
          <a:blip r:embed="rId3">
            <a:alphaModFix/>
          </a:blip>
          <a:stretch>
            <a:fillRect/>
          </a:stretch>
        </p:blipFill>
        <p:spPr>
          <a:xfrm>
            <a:off x="1303800" y="1990050"/>
            <a:ext cx="7030500" cy="293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Shift</a:t>
            </a:r>
            <a:endParaRPr/>
          </a:p>
        </p:txBody>
      </p:sp>
      <p:sp>
        <p:nvSpPr>
          <p:cNvPr id="110" name="Google Shape;110;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mage result for shift game" id="111" name="Google Shape;111;p19"/>
          <p:cNvPicPr preferRelativeResize="0"/>
          <p:nvPr/>
        </p:nvPicPr>
        <p:blipFill>
          <a:blip r:embed="rId3">
            <a:alphaModFix/>
          </a:blip>
          <a:stretch>
            <a:fillRect/>
          </a:stretch>
        </p:blipFill>
        <p:spPr>
          <a:xfrm>
            <a:off x="1783750" y="1735738"/>
            <a:ext cx="6070600" cy="305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Museum of Simulation Technology</a:t>
            </a:r>
            <a:endParaRPr/>
          </a:p>
        </p:txBody>
      </p:sp>
      <p:sp>
        <p:nvSpPr>
          <p:cNvPr id="117" name="Google Shape;117;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mage result for museum of simulation technology" id="118" name="Google Shape;118;p20"/>
          <p:cNvPicPr preferRelativeResize="0"/>
          <p:nvPr/>
        </p:nvPicPr>
        <p:blipFill>
          <a:blip r:embed="rId3">
            <a:alphaModFix/>
          </a:blip>
          <a:stretch>
            <a:fillRect/>
          </a:stretch>
        </p:blipFill>
        <p:spPr>
          <a:xfrm>
            <a:off x="1567349" y="1339325"/>
            <a:ext cx="6009299" cy="3724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1056750" y="605250"/>
            <a:ext cx="7030500" cy="39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