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43891200" cy="32918400"/>
  <p:notesSz cx="6858000" cy="9144000"/>
  <p:embeddedFontLst>
    <p:embeddedFont>
      <p:font typeface="Impact" panose="020B0806030902050204" pitchFamily="34" charset="0"/>
      <p:regular r:id="rId5"/>
    </p:embeddedFont>
    <p:embeddedFont>
      <p:font typeface="Roboto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879"/>
    <a:srgbClr val="2C89A0"/>
    <a:srgbClr val="D20000"/>
    <a:srgbClr val="CFCFCF"/>
    <a:srgbClr val="E2E2E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906" y="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41013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61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15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3;p13"/>
          <p:cNvSpPr/>
          <p:nvPr/>
        </p:nvSpPr>
        <p:spPr>
          <a:xfrm rot="10800000">
            <a:off x="-178462" y="8085472"/>
            <a:ext cx="43873051" cy="177006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CFCFCF"/>
              </a:gs>
              <a:gs pos="100000">
                <a:schemeClr val="bg1">
                  <a:lumMod val="85000"/>
                </a:schemeClr>
              </a:gs>
            </a:gsLst>
            <a:lin ang="5400012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3;p13"/>
          <p:cNvSpPr/>
          <p:nvPr/>
        </p:nvSpPr>
        <p:spPr>
          <a:xfrm rot="10800000">
            <a:off x="-45" y="-2"/>
            <a:ext cx="43873051" cy="8085474"/>
          </a:xfrm>
          <a:prstGeom prst="trapezoid">
            <a:avLst>
              <a:gd name="adj" fmla="val 0"/>
            </a:avLst>
          </a:prstGeom>
          <a:gradFill>
            <a:gsLst>
              <a:gs pos="100000">
                <a:srgbClr val="F3F3F3"/>
              </a:gs>
              <a:gs pos="0">
                <a:srgbClr val="CFCFCF"/>
              </a:gs>
              <a:gs pos="100000">
                <a:schemeClr val="bg1"/>
              </a:gs>
            </a:gsLst>
            <a:lin ang="5400012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3;p13"/>
          <p:cNvSpPr/>
          <p:nvPr/>
        </p:nvSpPr>
        <p:spPr>
          <a:xfrm rot="16200000">
            <a:off x="21241188" y="10250580"/>
            <a:ext cx="32882400" cy="12381239"/>
          </a:xfrm>
          <a:prstGeom prst="trapezoid">
            <a:avLst>
              <a:gd name="adj" fmla="val 49340"/>
            </a:avLst>
          </a:prstGeom>
          <a:gradFill>
            <a:gsLst>
              <a:gs pos="67300">
                <a:srgbClr val="F3F3F3"/>
              </a:gs>
              <a:gs pos="0">
                <a:srgbClr val="E2E2E2"/>
              </a:gs>
              <a:gs pos="100000">
                <a:schemeClr val="bg1"/>
              </a:gs>
            </a:gsLst>
            <a:lin ang="5400012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;p13"/>
          <p:cNvSpPr/>
          <p:nvPr/>
        </p:nvSpPr>
        <p:spPr>
          <a:xfrm rot="5400000" flipH="1">
            <a:off x="-10429038" y="10429001"/>
            <a:ext cx="32882400" cy="12024397"/>
          </a:xfrm>
          <a:prstGeom prst="trapezoid">
            <a:avLst>
              <a:gd name="adj" fmla="val 49340"/>
            </a:avLst>
          </a:prstGeom>
          <a:gradFill>
            <a:gsLst>
              <a:gs pos="67300">
                <a:srgbClr val="F3F3F3"/>
              </a:gs>
              <a:gs pos="0">
                <a:srgbClr val="E2E2E2"/>
              </a:gs>
              <a:gs pos="100000">
                <a:schemeClr val="bg1"/>
              </a:gs>
            </a:gsLst>
            <a:lin ang="5400012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17419114" y="9342700"/>
            <a:ext cx="9052975" cy="142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2038" y="37829953"/>
            <a:ext cx="763905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6300" y="8602657"/>
            <a:ext cx="8096250" cy="5029200"/>
          </a:xfrm>
          <a:prstGeom prst="rect">
            <a:avLst/>
          </a:prstGeom>
          <a:noFill/>
          <a:ln>
            <a:noFill/>
          </a:ln>
          <a:scene3d>
            <a:camera prst="perspectiveLeft" fov="4080000">
              <a:rot lat="0" lon="2280000" rev="0"/>
            </a:camera>
            <a:lightRig rig="threePt" dir="t"/>
          </a:scene3d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2963" y="54527816"/>
            <a:ext cx="7877175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13800" y="20993529"/>
            <a:ext cx="8343900" cy="4029075"/>
          </a:xfrm>
          <a:prstGeom prst="rect">
            <a:avLst/>
          </a:prstGeom>
          <a:noFill/>
          <a:ln>
            <a:noFill/>
          </a:ln>
          <a:scene3d>
            <a:camera prst="perspectiveLeft" fov="4200000">
              <a:rot lat="0" lon="2280000" rev="0"/>
            </a:camera>
            <a:lightRig rig="threePt" dir="t"/>
          </a:scene3d>
        </p:spPr>
      </p:pic>
      <p:sp>
        <p:nvSpPr>
          <p:cNvPr id="59" name="Google Shape;59;p13"/>
          <p:cNvSpPr txBox="1"/>
          <p:nvPr/>
        </p:nvSpPr>
        <p:spPr>
          <a:xfrm>
            <a:off x="521850" y="42892650"/>
            <a:ext cx="12419400" cy="10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Interrobang is a game.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But not just any game.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Its a 3D platformer.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You can run.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You can jump.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And you can die.</a:t>
            </a:r>
            <a:endParaRPr sz="96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29926375" y="42569025"/>
            <a:ext cx="11816100" cy="10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9101600" y="41841225"/>
            <a:ext cx="13368300" cy="115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Interrobang is a game.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But not just any game.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Its a 3D platformer.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You can run.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You can jump.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And you can die.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87249" y="14335127"/>
            <a:ext cx="24716690" cy="424815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9;p13"/>
          <p:cNvSpPr txBox="1"/>
          <p:nvPr/>
        </p:nvSpPr>
        <p:spPr>
          <a:xfrm>
            <a:off x="9587249" y="17492183"/>
            <a:ext cx="25787700" cy="18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i="1" spc="600" dirty="0" smtClean="0">
                <a:solidFill>
                  <a:srgbClr val="216879"/>
                </a:solidFill>
                <a:latin typeface="Impact" panose="020B0806030902050204" pitchFamily="34" charset="0"/>
              </a:rPr>
              <a:t>You </a:t>
            </a:r>
            <a:r>
              <a:rPr lang="en" sz="6600" i="1" spc="600" dirty="0">
                <a:solidFill>
                  <a:srgbClr val="216879"/>
                </a:solidFill>
                <a:latin typeface="Impact" panose="020B0806030902050204" pitchFamily="34" charset="0"/>
              </a:rPr>
              <a:t>can </a:t>
            </a:r>
            <a:r>
              <a:rPr lang="en" sz="6600" i="1" spc="600" dirty="0" smtClean="0">
                <a:solidFill>
                  <a:srgbClr val="216879"/>
                </a:solidFill>
                <a:latin typeface="Impact" panose="020B0806030902050204" pitchFamily="34" charset="0"/>
              </a:rPr>
              <a:t>run.You </a:t>
            </a:r>
            <a:r>
              <a:rPr lang="en" sz="6600" i="1" spc="600" dirty="0">
                <a:solidFill>
                  <a:srgbClr val="216879"/>
                </a:solidFill>
                <a:latin typeface="Impact" panose="020B0806030902050204" pitchFamily="34" charset="0"/>
              </a:rPr>
              <a:t>can </a:t>
            </a:r>
            <a:r>
              <a:rPr lang="en" sz="6600" i="1" spc="600" dirty="0" smtClean="0">
                <a:solidFill>
                  <a:srgbClr val="216879"/>
                </a:solidFill>
                <a:latin typeface="Impact" panose="020B0806030902050204" pitchFamily="34" charset="0"/>
              </a:rPr>
              <a:t>jump. And </a:t>
            </a:r>
            <a:r>
              <a:rPr lang="en" sz="6600" i="1" spc="600" dirty="0">
                <a:solidFill>
                  <a:srgbClr val="216879"/>
                </a:solidFill>
                <a:latin typeface="Impact" panose="020B0806030902050204" pitchFamily="34" charset="0"/>
              </a:rPr>
              <a:t>you can</a:t>
            </a:r>
            <a:r>
              <a:rPr lang="en" sz="6600" i="1" spc="600" dirty="0">
                <a:latin typeface="Impact" panose="020B0806030902050204" pitchFamily="34" charset="0"/>
              </a:rPr>
              <a:t> </a:t>
            </a:r>
            <a:r>
              <a:rPr lang="en" sz="6600" i="1" spc="600" dirty="0">
                <a:solidFill>
                  <a:srgbClr val="D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die</a:t>
            </a:r>
            <a:r>
              <a:rPr lang="en" sz="6600" i="1" spc="600" dirty="0">
                <a:solidFill>
                  <a:srgbClr val="D20000"/>
                </a:solidFill>
                <a:latin typeface="Impact" panose="020B0806030902050204" pitchFamily="34" charset="0"/>
              </a:rPr>
              <a:t>.</a:t>
            </a:r>
            <a:endParaRPr sz="6600" i="1" spc="600" dirty="0">
              <a:solidFill>
                <a:srgbClr val="D20000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112" y="7623227"/>
            <a:ext cx="7640116" cy="4220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67" y="7367960"/>
            <a:ext cx="8878539" cy="5077534"/>
          </a:xfrm>
          <a:prstGeom prst="rect">
            <a:avLst/>
          </a:prstGeom>
          <a:scene3d>
            <a:camera prst="perspectiveRight" fov="4080000">
              <a:rot lat="0" lon="19200000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19" y="20790577"/>
            <a:ext cx="7754432" cy="3477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34" y="25799826"/>
            <a:ext cx="9335803" cy="4915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311" y="25313041"/>
            <a:ext cx="7876190" cy="4247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7" y="403045"/>
            <a:ext cx="8885547" cy="3190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3;p13"/>
          <p:cNvSpPr/>
          <p:nvPr/>
        </p:nvSpPr>
        <p:spPr>
          <a:xfrm rot="10800000">
            <a:off x="-178462" y="8085472"/>
            <a:ext cx="43873051" cy="177006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CFCFCF"/>
              </a:gs>
              <a:gs pos="100000">
                <a:schemeClr val="bg1">
                  <a:lumMod val="85000"/>
                </a:schemeClr>
              </a:gs>
            </a:gsLst>
            <a:lin ang="5400012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3;p13"/>
          <p:cNvSpPr/>
          <p:nvPr/>
        </p:nvSpPr>
        <p:spPr>
          <a:xfrm rot="10800000">
            <a:off x="-45" y="-2"/>
            <a:ext cx="43873051" cy="8085474"/>
          </a:xfrm>
          <a:prstGeom prst="trapezoid">
            <a:avLst>
              <a:gd name="adj" fmla="val 0"/>
            </a:avLst>
          </a:prstGeom>
          <a:gradFill>
            <a:gsLst>
              <a:gs pos="100000">
                <a:srgbClr val="F3F3F3"/>
              </a:gs>
              <a:gs pos="0">
                <a:srgbClr val="CFCFCF"/>
              </a:gs>
              <a:gs pos="100000">
                <a:schemeClr val="bg1"/>
              </a:gs>
            </a:gsLst>
            <a:lin ang="5400012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3;p13"/>
          <p:cNvSpPr/>
          <p:nvPr/>
        </p:nvSpPr>
        <p:spPr>
          <a:xfrm rot="16200000">
            <a:off x="21241188" y="10250580"/>
            <a:ext cx="32882400" cy="12381239"/>
          </a:xfrm>
          <a:prstGeom prst="trapezoid">
            <a:avLst>
              <a:gd name="adj" fmla="val 49340"/>
            </a:avLst>
          </a:prstGeom>
          <a:gradFill>
            <a:gsLst>
              <a:gs pos="67300">
                <a:srgbClr val="F3F3F3"/>
              </a:gs>
              <a:gs pos="0">
                <a:srgbClr val="E2E2E2"/>
              </a:gs>
              <a:gs pos="100000">
                <a:schemeClr val="bg1"/>
              </a:gs>
            </a:gsLst>
            <a:lin ang="5400012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;p13"/>
          <p:cNvSpPr/>
          <p:nvPr/>
        </p:nvSpPr>
        <p:spPr>
          <a:xfrm rot="5400000" flipH="1">
            <a:off x="-10429038" y="10429001"/>
            <a:ext cx="32882400" cy="12024397"/>
          </a:xfrm>
          <a:prstGeom prst="trapezoid">
            <a:avLst>
              <a:gd name="adj" fmla="val 49340"/>
            </a:avLst>
          </a:prstGeom>
          <a:gradFill>
            <a:gsLst>
              <a:gs pos="67300">
                <a:srgbClr val="F3F3F3"/>
              </a:gs>
              <a:gs pos="0">
                <a:srgbClr val="E2E2E2"/>
              </a:gs>
              <a:gs pos="100000">
                <a:schemeClr val="bg1"/>
              </a:gs>
            </a:gsLst>
            <a:lin ang="5400012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17419114" y="9342700"/>
            <a:ext cx="9052975" cy="142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2038" y="37829953"/>
            <a:ext cx="763905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6300" y="8602657"/>
            <a:ext cx="809625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2963" y="54527816"/>
            <a:ext cx="7877175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13800" y="20993529"/>
            <a:ext cx="83439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21850" y="42892650"/>
            <a:ext cx="12419400" cy="10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Interrobang is a game.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But not just any game.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Its a 3D platformer.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You can run.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You can jump.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And you can die.</a:t>
            </a:r>
            <a:endParaRPr sz="96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29926375" y="42569025"/>
            <a:ext cx="11816100" cy="10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9101600" y="41841225"/>
            <a:ext cx="13368300" cy="115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Interrobang is a game.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But not just any game.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Its a 3D platformer.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You can run.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You can jump.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And you can die.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87249" y="14335127"/>
            <a:ext cx="24716690" cy="424815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9;p13"/>
          <p:cNvSpPr txBox="1"/>
          <p:nvPr/>
        </p:nvSpPr>
        <p:spPr>
          <a:xfrm>
            <a:off x="9587249" y="17492183"/>
            <a:ext cx="25787700" cy="18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i="1" spc="600" dirty="0" smtClean="0">
                <a:solidFill>
                  <a:srgbClr val="216879"/>
                </a:solidFill>
                <a:latin typeface="Impact" panose="020B0806030902050204" pitchFamily="34" charset="0"/>
              </a:rPr>
              <a:t>You </a:t>
            </a:r>
            <a:r>
              <a:rPr lang="en" sz="6600" i="1" spc="600" dirty="0">
                <a:solidFill>
                  <a:srgbClr val="216879"/>
                </a:solidFill>
                <a:latin typeface="Impact" panose="020B0806030902050204" pitchFamily="34" charset="0"/>
              </a:rPr>
              <a:t>can </a:t>
            </a:r>
            <a:r>
              <a:rPr lang="en" sz="6600" i="1" spc="600" dirty="0" smtClean="0">
                <a:solidFill>
                  <a:srgbClr val="216879"/>
                </a:solidFill>
                <a:latin typeface="Impact" panose="020B0806030902050204" pitchFamily="34" charset="0"/>
              </a:rPr>
              <a:t>run.You </a:t>
            </a:r>
            <a:r>
              <a:rPr lang="en" sz="6600" i="1" spc="600" dirty="0">
                <a:solidFill>
                  <a:srgbClr val="216879"/>
                </a:solidFill>
                <a:latin typeface="Impact" panose="020B0806030902050204" pitchFamily="34" charset="0"/>
              </a:rPr>
              <a:t>can </a:t>
            </a:r>
            <a:r>
              <a:rPr lang="en" sz="6600" i="1" spc="600" dirty="0" smtClean="0">
                <a:solidFill>
                  <a:srgbClr val="216879"/>
                </a:solidFill>
                <a:latin typeface="Impact" panose="020B0806030902050204" pitchFamily="34" charset="0"/>
              </a:rPr>
              <a:t>jump. And </a:t>
            </a:r>
            <a:r>
              <a:rPr lang="en" sz="6600" i="1" spc="600" dirty="0">
                <a:solidFill>
                  <a:srgbClr val="216879"/>
                </a:solidFill>
                <a:latin typeface="Impact" panose="020B0806030902050204" pitchFamily="34" charset="0"/>
              </a:rPr>
              <a:t>you can</a:t>
            </a:r>
            <a:r>
              <a:rPr lang="en" sz="6600" i="1" spc="600" dirty="0">
                <a:latin typeface="Impact" panose="020B0806030902050204" pitchFamily="34" charset="0"/>
              </a:rPr>
              <a:t> </a:t>
            </a:r>
            <a:r>
              <a:rPr lang="en" sz="6600" i="1" spc="600" dirty="0">
                <a:solidFill>
                  <a:srgbClr val="D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die</a:t>
            </a:r>
            <a:r>
              <a:rPr lang="en" sz="6600" i="1" spc="600" dirty="0">
                <a:solidFill>
                  <a:srgbClr val="D20000"/>
                </a:solidFill>
                <a:latin typeface="Impact" panose="020B0806030902050204" pitchFamily="34" charset="0"/>
              </a:rPr>
              <a:t>.</a:t>
            </a:r>
            <a:endParaRPr sz="6600" i="1" spc="600" dirty="0">
              <a:solidFill>
                <a:srgbClr val="D20000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112" y="7623227"/>
            <a:ext cx="7640116" cy="4220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67" y="7367960"/>
            <a:ext cx="8878539" cy="5077534"/>
          </a:xfrm>
          <a:prstGeom prst="rect">
            <a:avLst/>
          </a:prstGeom>
          <a:scene3d>
            <a:camera prst="perspectiveRight" fov="4080000">
              <a:rot lat="0" lon="19200000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19" y="20790577"/>
            <a:ext cx="7754432" cy="3477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34" y="25799826"/>
            <a:ext cx="9335803" cy="4915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311" y="25313041"/>
            <a:ext cx="7876190" cy="4247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7" y="403045"/>
            <a:ext cx="8885547" cy="31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028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138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Impact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 Hardy</cp:lastModifiedBy>
  <cp:revision>5</cp:revision>
  <dcterms:modified xsi:type="dcterms:W3CDTF">2018-11-30T05:42:30Z</dcterms:modified>
</cp:coreProperties>
</file>