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43891200" cy="32918400"/>
  <p:notesSz cx="6858000" cy="9144000"/>
  <p:embeddedFontLst>
    <p:embeddedFont>
      <p:font typeface="Prompt" pitchFamily="2" charset="-34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5F06"/>
    <a:srgbClr val="6A7EC4"/>
    <a:srgbClr val="A92D2F"/>
    <a:srgbClr val="93B3F4"/>
    <a:srgbClr val="A3BCFF"/>
    <a:srgbClr val="018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796"/>
    <p:restoredTop sz="94701"/>
  </p:normalViewPr>
  <p:slideViewPr>
    <p:cSldViewPr snapToGrid="0">
      <p:cViewPr>
        <p:scale>
          <a:sx n="19" d="100"/>
          <a:sy n="19" d="100"/>
        </p:scale>
        <p:origin x="2504" y="24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97f0562ac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497f0562ac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2286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96200" y="4765280"/>
            <a:ext cx="40899000" cy="131367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496160" y="18138400"/>
            <a:ext cx="40899000" cy="50727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496160" y="7079200"/>
            <a:ext cx="40899000" cy="125664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496160" y="20174240"/>
            <a:ext cx="40899000" cy="83250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marL="457200" lvl="0" indent="-838200" algn="ctr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marL="914400" lvl="1" indent="-704850" algn="ctr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marL="1371600" lvl="2" indent="-704850" algn="ctr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marL="1828800" lvl="3" indent="-704850" algn="ctr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marL="2286000" lvl="4" indent="-704850" algn="ctr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marL="2743200" lvl="5" indent="-704850" algn="ctr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marL="3200400" lvl="6" indent="-704850" algn="ctr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marL="3657600" lvl="7" indent="-704850" algn="ctr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marL="4114800" lvl="8" indent="-704850" algn="ctr"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1496200" y="4765280"/>
            <a:ext cx="40899001" cy="131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1496160" y="18138400"/>
            <a:ext cx="40899001" cy="50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496160" y="13765441"/>
            <a:ext cx="40899001" cy="53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1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1496160" y="7375840"/>
            <a:ext cx="40899001" cy="21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t" anchorCtr="0"/>
          <a:lstStyle>
            <a:lvl1pPr marL="457200" lvl="0" indent="-838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marL="914400" lvl="1" indent="-70485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marL="1371600" lvl="2" indent="-70485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marL="1828800" lvl="3" indent="-70485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marL="2286000" lvl="4" indent="-70485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marL="2743200" lvl="5" indent="-70485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marL="3200400" lvl="6" indent="-70485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marL="3657600" lvl="7" indent="-70485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marL="4114800" lvl="8" indent="-704850" algn="l">
              <a:lnSpc>
                <a:spcPct val="115000"/>
              </a:lnSpc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1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1496160" y="7375840"/>
            <a:ext cx="19199399" cy="21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t" anchorCtr="0"/>
          <a:lstStyle>
            <a:lvl1pPr marL="457200" lvl="0" indent="-704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marL="914400" lvl="1" indent="-6350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marL="1371600" lvl="2" indent="-6350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marL="1828800" lvl="3" indent="-6350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marL="2286000" lvl="4" indent="-6350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marL="2743200" lvl="5" indent="-6350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marL="3200400" lvl="6" indent="-6350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marL="3657600" lvl="7" indent="-6350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marL="4114800" lvl="8" indent="-635000" algn="l">
              <a:lnSpc>
                <a:spcPct val="115000"/>
              </a:lnSpc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23195520" y="7375840"/>
            <a:ext cx="19199399" cy="21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t" anchorCtr="0"/>
          <a:lstStyle>
            <a:lvl1pPr marL="457200" lvl="0" indent="-704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marL="914400" lvl="1" indent="-6350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marL="1371600" lvl="2" indent="-6350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marL="1828800" lvl="3" indent="-6350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marL="2286000" lvl="4" indent="-6350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marL="2743200" lvl="5" indent="-6350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marL="3200400" lvl="6" indent="-6350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marL="3657600" lvl="7" indent="-6350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marL="4114800" lvl="8" indent="-635000" algn="l">
              <a:lnSpc>
                <a:spcPct val="115000"/>
              </a:lnSpc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1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1496160" y="3555840"/>
            <a:ext cx="13478401" cy="4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1496160" y="8893440"/>
            <a:ext cx="13478401" cy="203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t" anchorCtr="0"/>
          <a:lstStyle>
            <a:lvl1pPr marL="457200" lvl="0" indent="-635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1pPr>
            <a:lvl2pPr marL="914400" lvl="1" indent="-6350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marL="1371600" lvl="2" indent="-6350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marL="1828800" lvl="3" indent="-6350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marL="2286000" lvl="4" indent="-6350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marL="2743200" lvl="5" indent="-6350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marL="3200400" lvl="6" indent="-6350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marL="3657600" lvl="7" indent="-6350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marL="4114800" lvl="8" indent="-635000" algn="l">
              <a:lnSpc>
                <a:spcPct val="115000"/>
              </a:lnSpc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2353200" y="2880960"/>
            <a:ext cx="30565501" cy="2618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21945600" y="-800"/>
            <a:ext cx="21945600" cy="3291840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87600" tIns="487600" rIns="487600" bIns="487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1274400" y="7892320"/>
            <a:ext cx="19416900" cy="9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1274400" y="17939680"/>
            <a:ext cx="19416900" cy="79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23709600" y="4634080"/>
            <a:ext cx="18417601" cy="2364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ctr" anchorCtr="0"/>
          <a:lstStyle>
            <a:lvl1pPr marL="457200" lvl="0" indent="-838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marL="914400" lvl="1" indent="-70485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marL="1371600" lvl="2" indent="-70485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marL="1828800" lvl="3" indent="-70485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marL="2286000" lvl="4" indent="-70485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marL="2743200" lvl="5" indent="-70485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marL="3200400" lvl="6" indent="-70485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marL="3657600" lvl="7" indent="-70485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marL="4114800" lvl="8" indent="-704850" algn="l">
              <a:lnSpc>
                <a:spcPct val="115000"/>
              </a:lnSpc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96160" y="13765440"/>
            <a:ext cx="40899000" cy="53874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1496160" y="27075681"/>
            <a:ext cx="28794299" cy="3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1496160" y="7079200"/>
            <a:ext cx="40899001" cy="12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1496160" y="20174241"/>
            <a:ext cx="40899001" cy="8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t" anchorCtr="0"/>
          <a:lstStyle>
            <a:lvl1pPr marL="457200" lvl="0" indent="-838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marL="914400" lvl="1" indent="-704850" algn="ctr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marL="1371600" lvl="2" indent="-704850" algn="ctr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marL="1828800" lvl="3" indent="-704850" algn="ctr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marL="2286000" lvl="4" indent="-704850" algn="ctr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marL="2743200" lvl="5" indent="-704850" algn="ctr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marL="3200400" lvl="6" indent="-704850" algn="ctr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marL="3657600" lvl="7" indent="-704850" algn="ctr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marL="4114800" lvl="8" indent="-704850" algn="ctr">
              <a:lnSpc>
                <a:spcPct val="115000"/>
              </a:lnSpc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496160" y="7375840"/>
            <a:ext cx="40899000" cy="218649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marL="457200" lvl="0" indent="-838200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marL="914400" lvl="1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marL="1371600" lvl="2" indent="-70485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marL="1828800" lvl="3" indent="-70485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marL="2286000" lvl="4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marL="2743200" lvl="5" indent="-70485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marL="3200400" lvl="6" indent="-70485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marL="3657600" lvl="7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marL="4114800" lvl="8" indent="-704850"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496160" y="7375840"/>
            <a:ext cx="19199400" cy="218649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marL="457200" lvl="0" indent="-704850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marL="914400" lvl="1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marL="1371600" lvl="2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marL="1828800" lvl="3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marL="2286000" lvl="4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marL="2743200" lvl="5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marL="3200400" lvl="6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marL="3657600" lvl="7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marL="4114800" lvl="8" indent="-635000"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23195520" y="7375840"/>
            <a:ext cx="19199400" cy="218649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marL="457200" lvl="0" indent="-704850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marL="914400" lvl="1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marL="1371600" lvl="2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marL="1828800" lvl="3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marL="2286000" lvl="4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marL="2743200" lvl="5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marL="3200400" lvl="6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marL="3657600" lvl="7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marL="4114800" lvl="8" indent="-635000"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496160" y="3555840"/>
            <a:ext cx="13478400" cy="48366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496160" y="8893440"/>
            <a:ext cx="13478400" cy="203481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marL="457200" lvl="0" indent="-6350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1pPr>
            <a:lvl2pPr marL="914400" lvl="1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marL="1371600" lvl="2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marL="1828800" lvl="3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marL="2286000" lvl="4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marL="2743200" lvl="5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marL="3200400" lvl="6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marL="3657600" lvl="7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marL="4114800" lvl="8" indent="-635000"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353200" y="2880960"/>
            <a:ext cx="30565500" cy="261810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1pPr>
            <a:lvl2pPr lvl="1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2pPr>
            <a:lvl3pPr lvl="2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3pPr>
            <a:lvl4pPr lvl="3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4pPr>
            <a:lvl5pPr lvl="4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5pPr>
            <a:lvl6pPr lvl="5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6pPr>
            <a:lvl7pPr lvl="6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7pPr>
            <a:lvl8pPr lvl="7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8pPr>
            <a:lvl9pPr lvl="8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1945600" y="-800"/>
            <a:ext cx="219456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87600" tIns="487600" rIns="487600" bIns="48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274400" y="7892320"/>
            <a:ext cx="19416900" cy="94866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274400" y="17939680"/>
            <a:ext cx="19416900" cy="79047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23709600" y="4634080"/>
            <a:ext cx="18417600" cy="236487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/>
          <a:lstStyle>
            <a:lvl1pPr marL="457200" lvl="0" indent="-838200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marL="914400" lvl="1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marL="1371600" lvl="2" indent="-70485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marL="1828800" lvl="3" indent="-70485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marL="2286000" lvl="4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marL="2743200" lvl="5" indent="-70485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marL="3200400" lvl="6" indent="-70485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marL="3657600" lvl="7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marL="4114800" lvl="8" indent="-704850"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496160" y="27075680"/>
            <a:ext cx="28794300" cy="38727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96160" y="7375840"/>
            <a:ext cx="40899000" cy="21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t" anchorCtr="0"/>
          <a:lstStyle>
            <a:lvl1pPr marL="457200" lvl="0" indent="-838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Char char="●"/>
              <a:defRPr sz="9600">
                <a:solidFill>
                  <a:schemeClr val="dk2"/>
                </a:solidFill>
              </a:defRPr>
            </a:lvl1pPr>
            <a:lvl2pPr marL="914400" lvl="1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2pPr>
            <a:lvl3pPr marL="1371600" lvl="2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3pPr>
            <a:lvl4pPr marL="1828800" lvl="3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●"/>
              <a:defRPr sz="7500">
                <a:solidFill>
                  <a:schemeClr val="dk2"/>
                </a:solidFill>
              </a:defRPr>
            </a:lvl4pPr>
            <a:lvl5pPr marL="2286000" lvl="4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5pPr>
            <a:lvl6pPr marL="2743200" lvl="5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6pPr>
            <a:lvl7pPr marL="3200400" lvl="6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●"/>
              <a:defRPr sz="7500">
                <a:solidFill>
                  <a:schemeClr val="dk2"/>
                </a:solidFill>
              </a:defRPr>
            </a:lvl7pPr>
            <a:lvl8pPr marL="3657600" lvl="7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8pPr>
            <a:lvl9pPr marL="4114800" lvl="8" indent="-704850">
              <a:lnSpc>
                <a:spcPct val="115000"/>
              </a:lnSpc>
              <a:spcBef>
                <a:spcPts val="8500"/>
              </a:spcBef>
              <a:spcAft>
                <a:spcPts val="850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 algn="r">
              <a:buNone/>
              <a:defRPr sz="5300">
                <a:solidFill>
                  <a:schemeClr val="dk2"/>
                </a:solidFill>
              </a:defRPr>
            </a:lvl1pPr>
            <a:lvl2pPr lvl="1" algn="r">
              <a:buNone/>
              <a:defRPr sz="5300">
                <a:solidFill>
                  <a:schemeClr val="dk2"/>
                </a:solidFill>
              </a:defRPr>
            </a:lvl2pPr>
            <a:lvl3pPr lvl="2" algn="r">
              <a:buNone/>
              <a:defRPr sz="5300">
                <a:solidFill>
                  <a:schemeClr val="dk2"/>
                </a:solidFill>
              </a:defRPr>
            </a:lvl3pPr>
            <a:lvl4pPr lvl="3" algn="r">
              <a:buNone/>
              <a:defRPr sz="5300">
                <a:solidFill>
                  <a:schemeClr val="dk2"/>
                </a:solidFill>
              </a:defRPr>
            </a:lvl4pPr>
            <a:lvl5pPr lvl="4" algn="r">
              <a:buNone/>
              <a:defRPr sz="5300">
                <a:solidFill>
                  <a:schemeClr val="dk2"/>
                </a:solidFill>
              </a:defRPr>
            </a:lvl5pPr>
            <a:lvl6pPr lvl="5" algn="r">
              <a:buNone/>
              <a:defRPr sz="5300">
                <a:solidFill>
                  <a:schemeClr val="dk2"/>
                </a:solidFill>
              </a:defRPr>
            </a:lvl6pPr>
            <a:lvl7pPr lvl="6" algn="r">
              <a:buNone/>
              <a:defRPr sz="5300">
                <a:solidFill>
                  <a:schemeClr val="dk2"/>
                </a:solidFill>
              </a:defRPr>
            </a:lvl7pPr>
            <a:lvl8pPr lvl="7" algn="r">
              <a:buNone/>
              <a:defRPr sz="5300">
                <a:solidFill>
                  <a:schemeClr val="dk2"/>
                </a:solidFill>
              </a:defRPr>
            </a:lvl8pPr>
            <a:lvl9pPr lvl="8" algn="r">
              <a:buNone/>
              <a:defRPr sz="5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1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sz="14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sz="14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sz="14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sz="14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sz="14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sz="14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sz="14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sz="14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sz="14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496160" y="7375840"/>
            <a:ext cx="40899001" cy="21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t" anchorCtr="0"/>
          <a:lstStyle>
            <a:lvl1pPr marL="457200" marR="0" lvl="0" indent="-838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Arial"/>
              <a:buChar char="●"/>
              <a:defRPr sz="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704850" algn="l" rtl="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Char char="○"/>
              <a:defRPr sz="7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704850" algn="l" rtl="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Char char="■"/>
              <a:defRPr sz="7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04850" algn="l" rtl="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Char char="●"/>
              <a:defRPr sz="7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04850" algn="l" rtl="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Char char="○"/>
              <a:defRPr sz="7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04850" algn="l" rtl="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Char char="■"/>
              <a:defRPr sz="7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04850" algn="l" rtl="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Char char="●"/>
              <a:defRPr sz="7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04850" algn="l" rtl="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Char char="○"/>
              <a:defRPr sz="7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04850" algn="l" rtl="0">
              <a:lnSpc>
                <a:spcPct val="115000"/>
              </a:lnSpc>
              <a:spcBef>
                <a:spcPts val="8500"/>
              </a:spcBef>
              <a:spcAft>
                <a:spcPts val="8500"/>
              </a:spcAft>
              <a:buClr>
                <a:schemeClr val="dk2"/>
              </a:buClr>
              <a:buSzPts val="7500"/>
              <a:buFont typeface="Arial"/>
              <a:buChar char="■"/>
              <a:defRPr sz="7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4.wdp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B4815F8-080F-6243-82C7-185BBE75EE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17" r="4619"/>
          <a:stretch/>
        </p:blipFill>
        <p:spPr>
          <a:xfrm>
            <a:off x="0" y="-100936"/>
            <a:ext cx="43891200" cy="3303752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08C3869-37CE-D44F-9014-3A4B0C22AA19}"/>
              </a:ext>
            </a:extLst>
          </p:cNvPr>
          <p:cNvSpPr/>
          <p:nvPr/>
        </p:nvSpPr>
        <p:spPr>
          <a:xfrm>
            <a:off x="-219906" y="-100935"/>
            <a:ext cx="44197572" cy="33037524"/>
          </a:xfrm>
          <a:prstGeom prst="rect">
            <a:avLst/>
          </a:prstGeom>
          <a:solidFill>
            <a:schemeClr val="tx2">
              <a:alpha val="3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8" name="Google Shape;118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08425" y="810123"/>
            <a:ext cx="8885547" cy="31903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2770628-B537-1545-86D5-27AD3209F1A2}"/>
              </a:ext>
            </a:extLst>
          </p:cNvPr>
          <p:cNvGrpSpPr/>
          <p:nvPr/>
        </p:nvGrpSpPr>
        <p:grpSpPr>
          <a:xfrm>
            <a:off x="8859309" y="15159827"/>
            <a:ext cx="29012332" cy="5438607"/>
            <a:chOff x="7471253" y="12828322"/>
            <a:chExt cx="29012332" cy="5438607"/>
          </a:xfrm>
        </p:grpSpPr>
        <p:sp>
          <p:nvSpPr>
            <p:cNvPr id="112" name="Google Shape;112;p25"/>
            <p:cNvSpPr txBox="1"/>
            <p:nvPr/>
          </p:nvSpPr>
          <p:spPr>
            <a:xfrm>
              <a:off x="10695886" y="16448033"/>
              <a:ext cx="25787699" cy="18188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600"/>
                <a:buFont typeface="Arial"/>
                <a:buNone/>
              </a:pPr>
              <a:r>
                <a:rPr lang="en" sz="6600" b="0" i="1" u="none" strike="noStrike" cap="none" dirty="0">
                  <a:solidFill>
                    <a:srgbClr val="0188AA"/>
                  </a:solidFill>
                  <a:latin typeface="Impact"/>
                  <a:ea typeface="Impact"/>
                  <a:cs typeface="Impact"/>
                  <a:sym typeface="Impact"/>
                </a:rPr>
                <a:t>You can run. You can jump. And you can </a:t>
              </a:r>
              <a:r>
                <a:rPr lang="en" sz="6600" b="0" i="1" u="none" strike="noStrike" cap="none" dirty="0">
                  <a:solidFill>
                    <a:srgbClr val="D20000"/>
                  </a:solidFill>
                  <a:latin typeface="Impact"/>
                  <a:ea typeface="Impact"/>
                  <a:cs typeface="Impact"/>
                  <a:sym typeface="Impact"/>
                </a:rPr>
                <a:t>die.</a:t>
              </a:r>
              <a:endParaRPr sz="6600" b="0" i="1" u="none" strike="noStrike" cap="none" dirty="0">
                <a:solidFill>
                  <a:srgbClr val="D20000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6E7015C-53BD-7948-B364-315F495BF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71253" y="12828322"/>
              <a:ext cx="25866634" cy="4445229"/>
            </a:xfrm>
            <a:prstGeom prst="rect">
              <a:avLst/>
            </a:prstGeom>
          </p:spPr>
        </p:pic>
      </p:grp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719B8B2-E47B-DF40-8C6E-00B5C9801173}"/>
              </a:ext>
            </a:extLst>
          </p:cNvPr>
          <p:cNvSpPr/>
          <p:nvPr/>
        </p:nvSpPr>
        <p:spPr>
          <a:xfrm>
            <a:off x="0" y="16525335"/>
            <a:ext cx="7815786" cy="703515"/>
          </a:xfrm>
          <a:prstGeom prst="rect">
            <a:avLst/>
          </a:prstGeom>
          <a:solidFill>
            <a:srgbClr val="6A7EC4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Google Shape;124;p25">
            <a:extLst>
              <a:ext uri="{FF2B5EF4-FFF2-40B4-BE49-F238E27FC236}">
                <a16:creationId xmlns:a16="http://schemas.microsoft.com/office/drawing/2014/main" id="{6DE241D2-FC8D-2744-BB17-82D1E2205506}"/>
              </a:ext>
            </a:extLst>
          </p:cNvPr>
          <p:cNvSpPr txBox="1"/>
          <p:nvPr/>
        </p:nvSpPr>
        <p:spPr>
          <a:xfrm>
            <a:off x="2279121" y="22100113"/>
            <a:ext cx="14946757" cy="978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i="1" dirty="0">
                <a:solidFill>
                  <a:schemeClr val="dk1"/>
                </a:solidFill>
                <a:latin typeface="Quicksand" pitchFamily="2" charset="77"/>
                <a:ea typeface="Prompt"/>
                <a:cs typeface="Prompt"/>
                <a:sym typeface="Prompt"/>
              </a:rPr>
              <a:t>Interrobang </a:t>
            </a:r>
            <a:r>
              <a:rPr lang="en" sz="8800" dirty="0">
                <a:solidFill>
                  <a:schemeClr val="dk1"/>
                </a:solidFill>
                <a:latin typeface="Quicksand" pitchFamily="2" charset="77"/>
                <a:ea typeface="Prompt"/>
                <a:cs typeface="Prompt"/>
                <a:sym typeface="Prompt"/>
              </a:rPr>
              <a:t>is designed to be a simple and fun game that anyone can understand and enjoy. We created the game in the hope that it would appeal to the widest audience possible.</a:t>
            </a:r>
            <a:endParaRPr sz="8800" dirty="0">
              <a:latin typeface="Quicksand" pitchFamily="2" charset="77"/>
              <a:ea typeface="Prompt"/>
              <a:cs typeface="Prompt"/>
              <a:sym typeface="Prompt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8A499FB-6CD4-8643-9750-E75341CB0E60}"/>
              </a:ext>
            </a:extLst>
          </p:cNvPr>
          <p:cNvGrpSpPr/>
          <p:nvPr/>
        </p:nvGrpSpPr>
        <p:grpSpPr>
          <a:xfrm>
            <a:off x="11904322" y="30613136"/>
            <a:ext cx="6216884" cy="2334832"/>
            <a:chOff x="16761617" y="37670068"/>
            <a:chExt cx="9422559" cy="4110227"/>
          </a:xfrm>
          <a:solidFill>
            <a:schemeClr val="accent5">
              <a:lumMod val="75000"/>
              <a:alpha val="40000"/>
            </a:schemeClr>
          </a:solidFill>
        </p:grpSpPr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94FFE23E-B8A1-1549-8CD0-8ECB6BC74704}"/>
                </a:ext>
              </a:extLst>
            </p:cNvPr>
            <p:cNvSpPr/>
            <p:nvPr/>
          </p:nvSpPr>
          <p:spPr>
            <a:xfrm>
              <a:off x="16761617" y="37670070"/>
              <a:ext cx="2332252" cy="41102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riangle 181">
              <a:extLst>
                <a:ext uri="{FF2B5EF4-FFF2-40B4-BE49-F238E27FC236}">
                  <a16:creationId xmlns:a16="http://schemas.microsoft.com/office/drawing/2014/main" id="{B47931FE-2AD5-6E4A-A3E3-968C0AA91FC8}"/>
                </a:ext>
              </a:extLst>
            </p:cNvPr>
            <p:cNvSpPr/>
            <p:nvPr/>
          </p:nvSpPr>
          <p:spPr>
            <a:xfrm>
              <a:off x="19128237" y="37670069"/>
              <a:ext cx="2332252" cy="41102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riangle 182">
              <a:extLst>
                <a:ext uri="{FF2B5EF4-FFF2-40B4-BE49-F238E27FC236}">
                  <a16:creationId xmlns:a16="http://schemas.microsoft.com/office/drawing/2014/main" id="{4CB88249-725E-004A-AA34-7FD5F432886C}"/>
                </a:ext>
              </a:extLst>
            </p:cNvPr>
            <p:cNvSpPr/>
            <p:nvPr/>
          </p:nvSpPr>
          <p:spPr>
            <a:xfrm>
              <a:off x="21470143" y="37670069"/>
              <a:ext cx="2332252" cy="41102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riangle 183">
              <a:extLst>
                <a:ext uri="{FF2B5EF4-FFF2-40B4-BE49-F238E27FC236}">
                  <a16:creationId xmlns:a16="http://schemas.microsoft.com/office/drawing/2014/main" id="{712DDF13-D11A-CC49-9A51-CBB7E92A220A}"/>
                </a:ext>
              </a:extLst>
            </p:cNvPr>
            <p:cNvSpPr/>
            <p:nvPr/>
          </p:nvSpPr>
          <p:spPr>
            <a:xfrm>
              <a:off x="23851924" y="37670068"/>
              <a:ext cx="2332252" cy="41102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Rounded Rectangle 176">
            <a:extLst>
              <a:ext uri="{FF2B5EF4-FFF2-40B4-BE49-F238E27FC236}">
                <a16:creationId xmlns:a16="http://schemas.microsoft.com/office/drawing/2014/main" id="{A149811E-74CA-E244-9B9D-F079BD275CD8}"/>
              </a:ext>
            </a:extLst>
          </p:cNvPr>
          <p:cNvSpPr/>
          <p:nvPr/>
        </p:nvSpPr>
        <p:spPr>
          <a:xfrm>
            <a:off x="1322474" y="19597408"/>
            <a:ext cx="16605269" cy="12680466"/>
          </a:xfrm>
          <a:prstGeom prst="roundRect">
            <a:avLst/>
          </a:prstGeom>
          <a:noFill/>
          <a:ln w="1905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24D58C5-8542-DE4B-8C7B-F5E4000BD758}"/>
              </a:ext>
            </a:extLst>
          </p:cNvPr>
          <p:cNvSpPr/>
          <p:nvPr/>
        </p:nvSpPr>
        <p:spPr>
          <a:xfrm>
            <a:off x="-1680477" y="18686047"/>
            <a:ext cx="15552318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" sz="12000" b="1" cap="none" spc="0" dirty="0">
                <a:ln w="6600">
                  <a:noFill/>
                  <a:prstDash val="solid"/>
                </a:ln>
                <a:solidFill>
                  <a:srgbClr val="002060"/>
                </a:solidFill>
                <a:latin typeface="Crillee Italic Std" panose="02000503040000020004" pitchFamily="2" charset="0"/>
                <a:ea typeface="Prompt"/>
                <a:cs typeface="Prompt"/>
                <a:sym typeface="Prompt"/>
              </a:rPr>
              <a:t>Why did we</a:t>
            </a:r>
            <a:endParaRPr lang="en-US" sz="12000" b="1" cap="none" spc="0" dirty="0">
              <a:ln w="6600">
                <a:noFill/>
                <a:prstDash val="solid"/>
              </a:ln>
              <a:solidFill>
                <a:srgbClr val="002060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81E3497-5C3E-0D45-8B7E-5F9A039444E9}"/>
              </a:ext>
            </a:extLst>
          </p:cNvPr>
          <p:cNvSpPr/>
          <p:nvPr/>
        </p:nvSpPr>
        <p:spPr>
          <a:xfrm>
            <a:off x="6125830" y="20300923"/>
            <a:ext cx="1357134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0" b="1" dirty="0">
                <a:ln w="6600">
                  <a:noFill/>
                  <a:prstDash val="solid"/>
                </a:ln>
                <a:solidFill>
                  <a:srgbClr val="002060"/>
                </a:solidFill>
                <a:latin typeface="Crillee Italic Std" panose="02000503040000020004" pitchFamily="2" charset="0"/>
                <a:ea typeface="Prompt"/>
                <a:cs typeface="Prompt"/>
                <a:sym typeface="Prompt"/>
              </a:rPr>
              <a:t>m</a:t>
            </a:r>
            <a:r>
              <a:rPr lang="en" sz="12000" b="1" dirty="0" err="1">
                <a:ln w="6600">
                  <a:noFill/>
                  <a:prstDash val="solid"/>
                </a:ln>
                <a:solidFill>
                  <a:srgbClr val="002060"/>
                </a:solidFill>
                <a:latin typeface="Crillee Italic Std" panose="02000503040000020004" pitchFamily="2" charset="0"/>
                <a:ea typeface="Prompt"/>
                <a:cs typeface="Prompt"/>
                <a:sym typeface="Prompt"/>
              </a:rPr>
              <a:t>ake</a:t>
            </a:r>
            <a:r>
              <a:rPr lang="en" sz="12000" b="1" dirty="0">
                <a:ln w="6600">
                  <a:noFill/>
                  <a:prstDash val="solid"/>
                </a:ln>
                <a:solidFill>
                  <a:srgbClr val="002060"/>
                </a:solidFill>
                <a:latin typeface="Crillee Italic Std" panose="02000503040000020004" pitchFamily="2" charset="0"/>
                <a:ea typeface="Prompt"/>
                <a:cs typeface="Prompt"/>
                <a:sym typeface="Prompt"/>
              </a:rPr>
              <a:t> Interrobang?</a:t>
            </a:r>
            <a:endParaRPr lang="en-US" sz="12000" dirty="0">
              <a:solidFill>
                <a:srgbClr val="002060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3650801-8321-2049-95CC-769B4EB3B95A}"/>
              </a:ext>
            </a:extLst>
          </p:cNvPr>
          <p:cNvGrpSpPr/>
          <p:nvPr/>
        </p:nvGrpSpPr>
        <p:grpSpPr>
          <a:xfrm>
            <a:off x="20528238" y="20380421"/>
            <a:ext cx="23208444" cy="11967645"/>
            <a:chOff x="21110127" y="20380421"/>
            <a:chExt cx="23208444" cy="1196764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4832374-6818-1148-9D4C-A34BAFB55F0C}"/>
                </a:ext>
              </a:extLst>
            </p:cNvPr>
            <p:cNvGrpSpPr/>
            <p:nvPr/>
          </p:nvGrpSpPr>
          <p:grpSpPr>
            <a:xfrm>
              <a:off x="22339719" y="20380421"/>
              <a:ext cx="20130181" cy="11897453"/>
              <a:chOff x="22635479" y="21178642"/>
              <a:chExt cx="20130181" cy="11897453"/>
            </a:xfrm>
          </p:grpSpPr>
          <p:sp>
            <p:nvSpPr>
              <p:cNvPr id="171" name="Google Shape;124;p25">
                <a:extLst>
                  <a:ext uri="{FF2B5EF4-FFF2-40B4-BE49-F238E27FC236}">
                    <a16:creationId xmlns:a16="http://schemas.microsoft.com/office/drawing/2014/main" id="{0EF57F80-585D-5746-B5F6-63538A3F27C3}"/>
                  </a:ext>
                </a:extLst>
              </p:cNvPr>
              <p:cNvSpPr txBox="1"/>
              <p:nvPr/>
            </p:nvSpPr>
            <p:spPr>
              <a:xfrm>
                <a:off x="24289990" y="23046706"/>
                <a:ext cx="17654951" cy="100293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600" dirty="0">
                    <a:solidFill>
                      <a:schemeClr val="dk1"/>
                    </a:solidFill>
                    <a:latin typeface="Quicksand" pitchFamily="2" charset="77"/>
                    <a:ea typeface="Prompt"/>
                    <a:cs typeface="Prompt"/>
                    <a:sym typeface="Prompt"/>
                  </a:rPr>
                  <a:t>The game runs on the Unity game engine and is coded in C#. Maya was used to create 3D models and textures. GitHub and </a:t>
                </a:r>
                <a:r>
                  <a:rPr lang="en" sz="9600" dirty="0" err="1">
                    <a:solidFill>
                      <a:schemeClr val="dk1"/>
                    </a:solidFill>
                    <a:latin typeface="Quicksand" pitchFamily="2" charset="77"/>
                    <a:ea typeface="Prompt"/>
                    <a:cs typeface="Prompt"/>
                    <a:sym typeface="Prompt"/>
                  </a:rPr>
                  <a:t>Sourcetree</a:t>
                </a:r>
                <a:r>
                  <a:rPr lang="en" sz="9600" dirty="0">
                    <a:solidFill>
                      <a:schemeClr val="dk1"/>
                    </a:solidFill>
                    <a:latin typeface="Quicksand" pitchFamily="2" charset="77"/>
                    <a:ea typeface="Prompt"/>
                    <a:cs typeface="Prompt"/>
                    <a:sym typeface="Prompt"/>
                  </a:rPr>
                  <a:t> were used for source control.</a:t>
                </a:r>
                <a:endParaRPr sz="9600" dirty="0">
                  <a:latin typeface="Quicksand" pitchFamily="2" charset="77"/>
                  <a:ea typeface="Prompt"/>
                  <a:cs typeface="Prompt"/>
                  <a:sym typeface="Prompt"/>
                </a:endParaRPr>
              </a:p>
            </p:txBody>
          </p:sp>
          <p:sp>
            <p:nvSpPr>
              <p:cNvPr id="172" name="Rounded Rectangle 171">
                <a:extLst>
                  <a:ext uri="{FF2B5EF4-FFF2-40B4-BE49-F238E27FC236}">
                    <a16:creationId xmlns:a16="http://schemas.microsoft.com/office/drawing/2014/main" id="{A38A47FD-BAFA-5548-B637-F146F12B45E2}"/>
                  </a:ext>
                </a:extLst>
              </p:cNvPr>
              <p:cNvSpPr/>
              <p:nvPr/>
            </p:nvSpPr>
            <p:spPr>
              <a:xfrm>
                <a:off x="22635479" y="22196986"/>
                <a:ext cx="20130181" cy="10358951"/>
              </a:xfrm>
              <a:prstGeom prst="roundRect">
                <a:avLst/>
              </a:prstGeom>
              <a:noFill/>
              <a:ln w="1905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4E9C1DA5-F317-D049-AEC8-5429950F1E8E}"/>
                  </a:ext>
                </a:extLst>
              </p:cNvPr>
              <p:cNvSpPr/>
              <p:nvPr/>
            </p:nvSpPr>
            <p:spPr>
              <a:xfrm>
                <a:off x="23214622" y="21178642"/>
                <a:ext cx="19310094" cy="1938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" sz="12000" b="1" dirty="0">
                    <a:ln w="6600">
                      <a:noFill/>
                      <a:prstDash val="solid"/>
                    </a:ln>
                    <a:solidFill>
                      <a:srgbClr val="002060"/>
                    </a:solidFill>
                    <a:latin typeface="Crillee Italic Std" panose="02000503040000020004" pitchFamily="2" charset="0"/>
                    <a:ea typeface="Prompt"/>
                    <a:cs typeface="Prompt"/>
                    <a:sym typeface="Prompt"/>
                  </a:rPr>
                  <a:t>What software did we use?</a:t>
                </a:r>
                <a:endParaRPr lang="en-US" sz="12000" dirty="0">
                  <a:solidFill>
                    <a:srgbClr val="002060"/>
                  </a:solidFill>
                </a:endParaRPr>
              </a:p>
            </p:txBody>
          </p:sp>
        </p:grpSp>
        <p:pic>
          <p:nvPicPr>
            <p:cNvPr id="123" name="Google Shape;123;p25" descr="Image result for source tree icon"/>
            <p:cNvPicPr preferRelativeResize="0"/>
            <p:nvPr/>
          </p:nvPicPr>
          <p:blipFill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1300444">
              <a:off x="21486508" y="28964408"/>
              <a:ext cx="2268065" cy="28718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25" descr="Image result for Github icon"/>
            <p:cNvPicPr preferRelativeResize="0"/>
            <p:nvPr/>
          </p:nvPicPr>
          <p:blipFill>
            <a:blip r:embed="rId8">
              <a:alphaModFix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98537" l="0" r="100000">
                          <a14:foregroundMark x1="33333" y1="41951" x2="33333" y2="41951"/>
                          <a14:foregroundMark x1="35366" y1="39512" x2="35366" y2="39512"/>
                          <a14:foregroundMark x1="59756" y1="39512" x2="59756" y2="39512"/>
                          <a14:foregroundMark x1="59756" y1="38049" x2="59756" y2="38049"/>
                          <a14:foregroundMark x1="59756" y1="44878" x2="59756" y2="448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62008">
              <a:off x="39671378" y="28438239"/>
              <a:ext cx="4647193" cy="39098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25" descr="Image result for unity icon"/>
            <p:cNvPicPr preferRelativeResize="0"/>
            <p:nvPr/>
          </p:nvPicPr>
          <p:blipFill>
            <a:blip r:embed="rId10">
              <a:alphaModFix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889" b="96889" l="4000" r="96889">
                          <a14:foregroundMark x1="52444" y1="29333" x2="52444" y2="29333"/>
                          <a14:foregroundMark x1="56000" y1="34222" x2="56000" y2="34222"/>
                          <a14:foregroundMark x1="60889" y1="28000" x2="60889" y2="28000"/>
                          <a14:foregroundMark x1="63556" y1="24000" x2="63556" y2="24000"/>
                          <a14:foregroundMark x1="65333" y1="23111" x2="65333" y2="23111"/>
                          <a14:foregroundMark x1="56444" y1="25333" x2="56444" y2="25333"/>
                          <a14:foregroundMark x1="45778" y1="28444" x2="45778" y2="28444"/>
                          <a14:foregroundMark x1="42222" y1="32000" x2="40444" y2="34222"/>
                          <a14:foregroundMark x1="34222" y1="39111" x2="34222" y2="39111"/>
                          <a14:foregroundMark x1="31111" y1="41778" x2="31111" y2="41778"/>
                          <a14:foregroundMark x1="24889" y1="44889" x2="24889" y2="44889"/>
                          <a14:foregroundMark x1="73778" y1="43556" x2="73778" y2="43556"/>
                          <a14:foregroundMark x1="78667" y1="37333" x2="80889" y2="49778"/>
                          <a14:foregroundMark x1="83556" y1="56000" x2="80000" y2="65778"/>
                          <a14:foregroundMark x1="76000" y1="34222" x2="77333" y2="30222"/>
                          <a14:foregroundMark x1="26222" y1="57778" x2="50667" y2="57778"/>
                          <a14:foregroundMark x1="53333" y1="57333" x2="56889" y2="7066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788067" y="22069533"/>
              <a:ext cx="2881777" cy="29222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25" descr="Image result for Maya icon"/>
            <p:cNvPicPr preferRelativeResize="0"/>
            <p:nvPr/>
          </p:nvPicPr>
          <p:blipFill>
            <a:blip r:embed="rId12">
              <a:alphaModFix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0" b="100000" l="0" r="100000">
                          <a14:foregroundMark x1="68261" y1="24658" x2="68261" y2="24658"/>
                          <a14:foregroundMark x1="77391" y1="15525" x2="77391" y2="15525"/>
                          <a14:foregroundMark x1="84783" y1="16895" x2="84783" y2="16895"/>
                          <a14:foregroundMark x1="84783" y1="40639" x2="84783" y2="40639"/>
                          <a14:foregroundMark x1="86522" y1="84018" x2="86522" y2="84018"/>
                          <a14:foregroundMark x1="80435" y1="71689" x2="80435" y2="71689"/>
                          <a14:foregroundMark x1="89130" y1="74886" x2="89130" y2="74886"/>
                          <a14:foregroundMark x1="80435" y1="63927" x2="80435" y2="63927"/>
                          <a14:foregroundMark x1="81739" y1="56164" x2="81739" y2="56164"/>
                          <a14:foregroundMark x1="86522" y1="31050" x2="86522" y2="31050"/>
                          <a14:foregroundMark x1="11739" y1="85845" x2="11739" y2="85845"/>
                          <a14:foregroundMark x1="4348" y1="79452" x2="4348" y2="79452"/>
                          <a14:foregroundMark x1="16087" y1="89041" x2="16087" y2="89041"/>
                          <a14:foregroundMark x1="16087" y1="79452" x2="16087" y2="79452"/>
                          <a14:foregroundMark x1="17826" y1="73516" x2="17826" y2="73516"/>
                          <a14:foregroundMark x1="17826" y1="67123" x2="17826" y2="67123"/>
                          <a14:foregroundMark x1="11739" y1="96804" x2="11739" y2="96804"/>
                          <a14:foregroundMark x1="66957" y1="42009" x2="66957" y2="42009"/>
                          <a14:foregroundMark x1="90870" y1="15525" x2="90870" y2="15525"/>
                          <a14:foregroundMark x1="81739" y1="12329" x2="81739" y2="12329"/>
                          <a14:foregroundMark x1="76087" y1="35616" x2="76087" y2="35616"/>
                          <a14:foregroundMark x1="87826" y1="32877" x2="87826" y2="32877"/>
                          <a14:foregroundMark x1="90870" y1="35616" x2="90870" y2="35616"/>
                          <a14:foregroundMark x1="90870" y1="67123" x2="90870" y2="67123"/>
                          <a14:foregroundMark x1="90870" y1="70320" x2="90870" y2="70320"/>
                          <a14:foregroundMark x1="90870" y1="84018" x2="90870" y2="84018"/>
                          <a14:foregroundMark x1="90870" y1="90411" x2="90870" y2="90411"/>
                          <a14:foregroundMark x1="81739" y1="59361" x2="81739" y2="59361"/>
                          <a14:backgroundMark x1="44783" y1="33790" x2="44783" y2="33790"/>
                          <a14:backgroundMark x1="47826" y1="27854" x2="47826" y2="27854"/>
                          <a14:backgroundMark x1="34348" y1="89954" x2="34348" y2="8995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1279104">
              <a:off x="21110127" y="23154200"/>
              <a:ext cx="2322418" cy="2212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211EE1-E099-FA4F-80DD-766C45430390}"/>
              </a:ext>
            </a:extLst>
          </p:cNvPr>
          <p:cNvGrpSpPr/>
          <p:nvPr/>
        </p:nvGrpSpPr>
        <p:grpSpPr>
          <a:xfrm rot="10800000">
            <a:off x="29797177" y="-68707"/>
            <a:ext cx="2786238" cy="1953987"/>
            <a:chOff x="12941249" y="13518346"/>
            <a:chExt cx="4494514" cy="1638574"/>
          </a:xfrm>
        </p:grpSpPr>
        <p:sp>
          <p:nvSpPr>
            <p:cNvPr id="191" name="Triangle 190">
              <a:extLst>
                <a:ext uri="{FF2B5EF4-FFF2-40B4-BE49-F238E27FC236}">
                  <a16:creationId xmlns:a16="http://schemas.microsoft.com/office/drawing/2014/main" id="{29BCE50D-0C8B-4D4A-9FC6-2743055EFEC6}"/>
                </a:ext>
              </a:extLst>
            </p:cNvPr>
            <p:cNvSpPr/>
            <p:nvPr/>
          </p:nvSpPr>
          <p:spPr>
            <a:xfrm>
              <a:off x="12941249" y="13518347"/>
              <a:ext cx="1488804" cy="1638573"/>
            </a:xfrm>
            <a:prstGeom prst="triangle">
              <a:avLst/>
            </a:prstGeom>
            <a:solidFill>
              <a:schemeClr val="accent5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riangle 191">
              <a:extLst>
                <a:ext uri="{FF2B5EF4-FFF2-40B4-BE49-F238E27FC236}">
                  <a16:creationId xmlns:a16="http://schemas.microsoft.com/office/drawing/2014/main" id="{D5ECAE96-4230-874E-B3E6-BD2F2FE36257}"/>
                </a:ext>
              </a:extLst>
            </p:cNvPr>
            <p:cNvSpPr/>
            <p:nvPr/>
          </p:nvSpPr>
          <p:spPr>
            <a:xfrm>
              <a:off x="14451992" y="13518346"/>
              <a:ext cx="1488804" cy="1638573"/>
            </a:xfrm>
            <a:prstGeom prst="triangle">
              <a:avLst/>
            </a:prstGeom>
            <a:solidFill>
              <a:schemeClr val="accent5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riangle 192">
              <a:extLst>
                <a:ext uri="{FF2B5EF4-FFF2-40B4-BE49-F238E27FC236}">
                  <a16:creationId xmlns:a16="http://schemas.microsoft.com/office/drawing/2014/main" id="{0E56914A-12B0-D445-90AD-7FEE1678D4B1}"/>
                </a:ext>
              </a:extLst>
            </p:cNvPr>
            <p:cNvSpPr/>
            <p:nvPr/>
          </p:nvSpPr>
          <p:spPr>
            <a:xfrm>
              <a:off x="15946959" y="13518346"/>
              <a:ext cx="1488804" cy="1638573"/>
            </a:xfrm>
            <a:prstGeom prst="triangle">
              <a:avLst/>
            </a:prstGeom>
            <a:solidFill>
              <a:schemeClr val="accent5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076B48C7-D966-9645-BBE3-073DAD73C9BD}"/>
              </a:ext>
            </a:extLst>
          </p:cNvPr>
          <p:cNvGrpSpPr/>
          <p:nvPr/>
        </p:nvGrpSpPr>
        <p:grpSpPr>
          <a:xfrm>
            <a:off x="21945600" y="2331962"/>
            <a:ext cx="7107040" cy="1405174"/>
            <a:chOff x="18244704" y="17935560"/>
            <a:chExt cx="7107040" cy="1405174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CFE8A4BA-FB66-A644-94DC-3E3F145A0A86}"/>
                </a:ext>
              </a:extLst>
            </p:cNvPr>
            <p:cNvSpPr/>
            <p:nvPr/>
          </p:nvSpPr>
          <p:spPr>
            <a:xfrm rot="16200000">
              <a:off x="21415053" y="15328643"/>
              <a:ext cx="771425" cy="5985259"/>
            </a:xfrm>
            <a:prstGeom prst="rect">
              <a:avLst/>
            </a:prstGeom>
            <a:solidFill>
              <a:srgbClr val="09B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10DB1A11-BB1A-F545-9D2F-48A058FC56B3}"/>
                </a:ext>
              </a:extLst>
            </p:cNvPr>
            <p:cNvSpPr/>
            <p:nvPr/>
          </p:nvSpPr>
          <p:spPr>
            <a:xfrm rot="16200000">
              <a:off x="21481349" y="15470339"/>
              <a:ext cx="633750" cy="7107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2" name="Google Shape;124;p25">
            <a:extLst>
              <a:ext uri="{FF2B5EF4-FFF2-40B4-BE49-F238E27FC236}">
                <a16:creationId xmlns:a16="http://schemas.microsoft.com/office/drawing/2014/main" id="{CAE161DD-0CF6-0142-BB77-ABDDD6EF9411}"/>
              </a:ext>
            </a:extLst>
          </p:cNvPr>
          <p:cNvSpPr txBox="1"/>
          <p:nvPr/>
        </p:nvSpPr>
        <p:spPr>
          <a:xfrm>
            <a:off x="19303184" y="5874022"/>
            <a:ext cx="22584827" cy="750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i="1" dirty="0">
                <a:solidFill>
                  <a:schemeClr val="dk1"/>
                </a:solidFill>
                <a:latin typeface="Quicksand" pitchFamily="2" charset="77"/>
                <a:ea typeface="Prompt"/>
                <a:cs typeface="Prompt"/>
                <a:sym typeface="Prompt"/>
              </a:rPr>
              <a:t>This is the Only Level </a:t>
            </a:r>
            <a:r>
              <a:rPr lang="en" sz="8800" dirty="0">
                <a:solidFill>
                  <a:schemeClr val="dk1"/>
                </a:solidFill>
                <a:latin typeface="Quicksand" pitchFamily="2" charset="77"/>
                <a:ea typeface="Prompt"/>
                <a:cs typeface="Prompt"/>
                <a:sym typeface="Prompt"/>
              </a:rPr>
              <a:t>was the inspiration for the looping portion. Other platformers like</a:t>
            </a:r>
            <a:r>
              <a:rPr lang="en" sz="8800" i="1" dirty="0">
                <a:solidFill>
                  <a:schemeClr val="dk1"/>
                </a:solidFill>
                <a:latin typeface="Quicksand" pitchFamily="2" charset="77"/>
                <a:ea typeface="Prompt"/>
                <a:cs typeface="Prompt"/>
                <a:sym typeface="Prompt"/>
              </a:rPr>
              <a:t> Mirror’s Edge </a:t>
            </a:r>
            <a:r>
              <a:rPr lang="en" sz="8800" dirty="0">
                <a:solidFill>
                  <a:schemeClr val="dk1"/>
                </a:solidFill>
                <a:latin typeface="Quicksand" pitchFamily="2" charset="77"/>
                <a:ea typeface="Prompt"/>
                <a:cs typeface="Prompt"/>
                <a:sym typeface="Prompt"/>
              </a:rPr>
              <a:t>and</a:t>
            </a:r>
            <a:r>
              <a:rPr lang="en" sz="8800" i="1" dirty="0">
                <a:solidFill>
                  <a:schemeClr val="dk1"/>
                </a:solidFill>
                <a:latin typeface="Quicksand" pitchFamily="2" charset="77"/>
                <a:ea typeface="Prompt"/>
                <a:cs typeface="Prompt"/>
                <a:sym typeface="Prompt"/>
              </a:rPr>
              <a:t> Portal </a:t>
            </a:r>
            <a:r>
              <a:rPr lang="en" sz="8800" dirty="0">
                <a:solidFill>
                  <a:schemeClr val="dk1"/>
                </a:solidFill>
                <a:latin typeface="Quicksand" pitchFamily="2" charset="77"/>
                <a:ea typeface="Prompt"/>
                <a:cs typeface="Prompt"/>
                <a:sym typeface="Prompt"/>
              </a:rPr>
              <a:t>drove the platforming and puzzle portion. </a:t>
            </a:r>
            <a:r>
              <a:rPr lang="en" sz="8800" i="1" dirty="0" err="1">
                <a:solidFill>
                  <a:schemeClr val="dk1"/>
                </a:solidFill>
                <a:latin typeface="Quicksand" pitchFamily="2" charset="77"/>
                <a:ea typeface="Prompt"/>
                <a:cs typeface="Prompt"/>
                <a:sym typeface="Prompt"/>
              </a:rPr>
              <a:t>Antichamber</a:t>
            </a:r>
            <a:r>
              <a:rPr lang="en" sz="8800" i="1" dirty="0">
                <a:solidFill>
                  <a:schemeClr val="dk1"/>
                </a:solidFill>
                <a:latin typeface="Quicksand" pitchFamily="2" charset="77"/>
                <a:ea typeface="Prompt"/>
                <a:cs typeface="Prompt"/>
                <a:sym typeface="Prompt"/>
              </a:rPr>
              <a:t> </a:t>
            </a:r>
            <a:r>
              <a:rPr lang="en" sz="8800" dirty="0">
                <a:solidFill>
                  <a:schemeClr val="dk1"/>
                </a:solidFill>
                <a:latin typeface="Quicksand" pitchFamily="2" charset="77"/>
                <a:ea typeface="Prompt"/>
                <a:cs typeface="Prompt"/>
                <a:sym typeface="Prompt"/>
              </a:rPr>
              <a:t>inspired our simple color scheme. </a:t>
            </a:r>
            <a:endParaRPr sz="8800" dirty="0">
              <a:latin typeface="Quicksand" pitchFamily="2" charset="77"/>
              <a:ea typeface="Prompt"/>
              <a:cs typeface="Prompt"/>
              <a:sym typeface="Prompt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436D2A41-0847-204E-A754-F5D08305BE6E}"/>
              </a:ext>
            </a:extLst>
          </p:cNvPr>
          <p:cNvSpPr/>
          <p:nvPr/>
        </p:nvSpPr>
        <p:spPr>
          <a:xfrm>
            <a:off x="8661445" y="13063692"/>
            <a:ext cx="7815786" cy="345530"/>
          </a:xfrm>
          <a:prstGeom prst="rect">
            <a:avLst/>
          </a:prstGeom>
          <a:solidFill>
            <a:srgbClr val="6A7EC4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11744E70-E73F-C244-AFD6-914869E6458F}"/>
              </a:ext>
            </a:extLst>
          </p:cNvPr>
          <p:cNvSpPr/>
          <p:nvPr/>
        </p:nvSpPr>
        <p:spPr>
          <a:xfrm>
            <a:off x="16982035" y="10189773"/>
            <a:ext cx="945708" cy="321987"/>
          </a:xfrm>
          <a:prstGeom prst="rect">
            <a:avLst/>
          </a:prstGeom>
          <a:solidFill>
            <a:srgbClr val="6A7EC4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8AB46FB7-05CC-8D49-8131-2E74D488C714}"/>
              </a:ext>
            </a:extLst>
          </p:cNvPr>
          <p:cNvSpPr/>
          <p:nvPr/>
        </p:nvSpPr>
        <p:spPr>
          <a:xfrm>
            <a:off x="14567981" y="8173408"/>
            <a:ext cx="945708" cy="321987"/>
          </a:xfrm>
          <a:prstGeom prst="rect">
            <a:avLst/>
          </a:prstGeom>
          <a:solidFill>
            <a:srgbClr val="6A7EC4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85B7B35D-80A1-7C48-81CF-E0B81B78D270}"/>
              </a:ext>
            </a:extLst>
          </p:cNvPr>
          <p:cNvSpPr/>
          <p:nvPr/>
        </p:nvSpPr>
        <p:spPr>
          <a:xfrm>
            <a:off x="17006381" y="6325558"/>
            <a:ext cx="945708" cy="321987"/>
          </a:xfrm>
          <a:prstGeom prst="rect">
            <a:avLst/>
          </a:prstGeom>
          <a:solidFill>
            <a:srgbClr val="6A7EC4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9B638ECB-1B23-754E-B976-23B762D304CC}"/>
              </a:ext>
            </a:extLst>
          </p:cNvPr>
          <p:cNvSpPr/>
          <p:nvPr/>
        </p:nvSpPr>
        <p:spPr>
          <a:xfrm>
            <a:off x="19982115" y="3556157"/>
            <a:ext cx="13429081" cy="267599"/>
          </a:xfrm>
          <a:prstGeom prst="rect">
            <a:avLst/>
          </a:prstGeom>
          <a:solidFill>
            <a:srgbClr val="6A7EC4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1445B09-94FB-2843-90F8-E7CBEB4C9F67}"/>
              </a:ext>
            </a:extLst>
          </p:cNvPr>
          <p:cNvGrpSpPr/>
          <p:nvPr/>
        </p:nvGrpSpPr>
        <p:grpSpPr>
          <a:xfrm flipH="1">
            <a:off x="18052685" y="25309370"/>
            <a:ext cx="3514736" cy="4186202"/>
            <a:chOff x="17922057" y="25309370"/>
            <a:chExt cx="3514736" cy="4186202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07A60662-FEDA-E740-8ABB-36DB6A16B66F}"/>
                </a:ext>
              </a:extLst>
            </p:cNvPr>
            <p:cNvSpPr/>
            <p:nvPr/>
          </p:nvSpPr>
          <p:spPr>
            <a:xfrm flipH="1">
              <a:off x="20466739" y="29173585"/>
              <a:ext cx="945708" cy="321987"/>
            </a:xfrm>
            <a:prstGeom prst="rect">
              <a:avLst/>
            </a:prstGeom>
            <a:solidFill>
              <a:srgbClr val="6A7EC4">
                <a:alpha val="741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A5BF1933-9CE6-E04F-9F76-E6A2339BEB40}"/>
                </a:ext>
              </a:extLst>
            </p:cNvPr>
            <p:cNvSpPr/>
            <p:nvPr/>
          </p:nvSpPr>
          <p:spPr>
            <a:xfrm flipH="1">
              <a:off x="17922057" y="27157220"/>
              <a:ext cx="945708" cy="321987"/>
            </a:xfrm>
            <a:prstGeom prst="rect">
              <a:avLst/>
            </a:prstGeom>
            <a:solidFill>
              <a:srgbClr val="6A7EC4">
                <a:alpha val="741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C42E0C0F-5163-3440-89A5-7A5AEC25A652}"/>
                </a:ext>
              </a:extLst>
            </p:cNvPr>
            <p:cNvSpPr/>
            <p:nvPr/>
          </p:nvSpPr>
          <p:spPr>
            <a:xfrm flipH="1">
              <a:off x="20491085" y="25309370"/>
              <a:ext cx="945708" cy="321987"/>
            </a:xfrm>
            <a:prstGeom prst="rect">
              <a:avLst/>
            </a:prstGeom>
            <a:solidFill>
              <a:srgbClr val="6A7EC4">
                <a:alpha val="741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9A79621-4CDD-AC43-8272-5FBC7FE8365D}"/>
              </a:ext>
            </a:extLst>
          </p:cNvPr>
          <p:cNvGrpSpPr/>
          <p:nvPr/>
        </p:nvGrpSpPr>
        <p:grpSpPr>
          <a:xfrm rot="10800000">
            <a:off x="16689598" y="-40032"/>
            <a:ext cx="2786238" cy="1953987"/>
            <a:chOff x="12941249" y="13518346"/>
            <a:chExt cx="4494514" cy="1638574"/>
          </a:xfrm>
        </p:grpSpPr>
        <p:sp>
          <p:nvSpPr>
            <p:cNvPr id="215" name="Triangle 214">
              <a:extLst>
                <a:ext uri="{FF2B5EF4-FFF2-40B4-BE49-F238E27FC236}">
                  <a16:creationId xmlns:a16="http://schemas.microsoft.com/office/drawing/2014/main" id="{0D000A7B-1937-B240-AEE6-45F5F402DCB9}"/>
                </a:ext>
              </a:extLst>
            </p:cNvPr>
            <p:cNvSpPr/>
            <p:nvPr/>
          </p:nvSpPr>
          <p:spPr>
            <a:xfrm>
              <a:off x="12941249" y="13518347"/>
              <a:ext cx="1488804" cy="1638573"/>
            </a:xfrm>
            <a:prstGeom prst="triangle">
              <a:avLst/>
            </a:prstGeom>
            <a:solidFill>
              <a:schemeClr val="accent5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riangle 215">
              <a:extLst>
                <a:ext uri="{FF2B5EF4-FFF2-40B4-BE49-F238E27FC236}">
                  <a16:creationId xmlns:a16="http://schemas.microsoft.com/office/drawing/2014/main" id="{207B7135-91D0-6C41-A501-509A5F56AC0D}"/>
                </a:ext>
              </a:extLst>
            </p:cNvPr>
            <p:cNvSpPr/>
            <p:nvPr/>
          </p:nvSpPr>
          <p:spPr>
            <a:xfrm>
              <a:off x="14451992" y="13518346"/>
              <a:ext cx="1488804" cy="1638573"/>
            </a:xfrm>
            <a:prstGeom prst="triangle">
              <a:avLst/>
            </a:prstGeom>
            <a:solidFill>
              <a:schemeClr val="accent5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Triangle 216">
              <a:extLst>
                <a:ext uri="{FF2B5EF4-FFF2-40B4-BE49-F238E27FC236}">
                  <a16:creationId xmlns:a16="http://schemas.microsoft.com/office/drawing/2014/main" id="{8956C559-DF55-FC49-9971-BBE98590DEC0}"/>
                </a:ext>
              </a:extLst>
            </p:cNvPr>
            <p:cNvSpPr/>
            <p:nvPr/>
          </p:nvSpPr>
          <p:spPr>
            <a:xfrm>
              <a:off x="15946959" y="13518346"/>
              <a:ext cx="1488804" cy="1638573"/>
            </a:xfrm>
            <a:prstGeom prst="triangle">
              <a:avLst/>
            </a:prstGeom>
            <a:solidFill>
              <a:schemeClr val="accent5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8" name="Rectangle 217">
            <a:extLst>
              <a:ext uri="{FF2B5EF4-FFF2-40B4-BE49-F238E27FC236}">
                <a16:creationId xmlns:a16="http://schemas.microsoft.com/office/drawing/2014/main" id="{77A76312-BBD2-EC40-8A3E-69D07994A678}"/>
              </a:ext>
            </a:extLst>
          </p:cNvPr>
          <p:cNvSpPr/>
          <p:nvPr/>
        </p:nvSpPr>
        <p:spPr>
          <a:xfrm>
            <a:off x="32239816" y="13478349"/>
            <a:ext cx="5305902" cy="267541"/>
          </a:xfrm>
          <a:prstGeom prst="rect">
            <a:avLst/>
          </a:prstGeom>
          <a:solidFill>
            <a:srgbClr val="6A7EC4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51465C4-E67A-3C4D-93F4-7311B8B8CEC7}"/>
              </a:ext>
            </a:extLst>
          </p:cNvPr>
          <p:cNvSpPr/>
          <p:nvPr/>
        </p:nvSpPr>
        <p:spPr>
          <a:xfrm>
            <a:off x="40120686" y="10472769"/>
            <a:ext cx="3770514" cy="345530"/>
          </a:xfrm>
          <a:prstGeom prst="rect">
            <a:avLst/>
          </a:prstGeom>
          <a:solidFill>
            <a:srgbClr val="6A7EC4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2AC92B70-3E38-094C-B064-02CD1BC76963}"/>
              </a:ext>
            </a:extLst>
          </p:cNvPr>
          <p:cNvSpPr/>
          <p:nvPr/>
        </p:nvSpPr>
        <p:spPr>
          <a:xfrm>
            <a:off x="36107182" y="18265547"/>
            <a:ext cx="7784017" cy="420500"/>
          </a:xfrm>
          <a:prstGeom prst="rect">
            <a:avLst/>
          </a:prstGeom>
          <a:solidFill>
            <a:srgbClr val="6A7EC4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3685CD-5B37-8E47-81A8-5A4A1F116992}"/>
              </a:ext>
            </a:extLst>
          </p:cNvPr>
          <p:cNvSpPr/>
          <p:nvPr/>
        </p:nvSpPr>
        <p:spPr>
          <a:xfrm>
            <a:off x="41544696" y="15452841"/>
            <a:ext cx="45719" cy="2848501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Google Shape;121;p25"/>
          <p:cNvSpPr txBox="1"/>
          <p:nvPr/>
        </p:nvSpPr>
        <p:spPr>
          <a:xfrm>
            <a:off x="35958772" y="16030876"/>
            <a:ext cx="5478636" cy="283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>
                <a:latin typeface="Quicksand" pitchFamily="2" charset="77"/>
              </a:rPr>
              <a:t>John Hardy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>
                <a:latin typeface="Quicksand" pitchFamily="2" charset="77"/>
              </a:rPr>
              <a:t>Joey Martinez</a:t>
            </a:r>
          </a:p>
          <a:p>
            <a:pPr lvl="0" algn="r"/>
            <a:r>
              <a:rPr lang="en" sz="4600" dirty="0">
                <a:latin typeface="Quicksand" pitchFamily="2" charset="77"/>
              </a:rPr>
              <a:t>Merci Magallanes</a:t>
            </a:r>
            <a:endParaRPr sz="4600" dirty="0">
              <a:latin typeface="Quicksand" pitchFamily="2" charset="77"/>
            </a:endParaRP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577A8567-BFDC-E445-B6B7-6BC3FAB5D510}"/>
              </a:ext>
            </a:extLst>
          </p:cNvPr>
          <p:cNvGrpSpPr/>
          <p:nvPr/>
        </p:nvGrpSpPr>
        <p:grpSpPr>
          <a:xfrm>
            <a:off x="41090223" y="8511127"/>
            <a:ext cx="2786238" cy="1953990"/>
            <a:chOff x="12941250" y="13518344"/>
            <a:chExt cx="4494515" cy="1638577"/>
          </a:xfrm>
        </p:grpSpPr>
        <p:sp>
          <p:nvSpPr>
            <p:cNvPr id="222" name="Triangle 221">
              <a:extLst>
                <a:ext uri="{FF2B5EF4-FFF2-40B4-BE49-F238E27FC236}">
                  <a16:creationId xmlns:a16="http://schemas.microsoft.com/office/drawing/2014/main" id="{28828AA2-52AD-824A-BBFD-665EA3088049}"/>
                </a:ext>
              </a:extLst>
            </p:cNvPr>
            <p:cNvSpPr/>
            <p:nvPr/>
          </p:nvSpPr>
          <p:spPr>
            <a:xfrm>
              <a:off x="12941250" y="13518348"/>
              <a:ext cx="1488804" cy="1638573"/>
            </a:xfrm>
            <a:prstGeom prst="triangle">
              <a:avLst/>
            </a:prstGeom>
            <a:solidFill>
              <a:schemeClr val="accent5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Triangle 222">
              <a:extLst>
                <a:ext uri="{FF2B5EF4-FFF2-40B4-BE49-F238E27FC236}">
                  <a16:creationId xmlns:a16="http://schemas.microsoft.com/office/drawing/2014/main" id="{EB884150-7434-6847-B134-CFC8CE738E4E}"/>
                </a:ext>
              </a:extLst>
            </p:cNvPr>
            <p:cNvSpPr/>
            <p:nvPr/>
          </p:nvSpPr>
          <p:spPr>
            <a:xfrm>
              <a:off x="14451991" y="13518344"/>
              <a:ext cx="1488804" cy="1638573"/>
            </a:xfrm>
            <a:prstGeom prst="triangle">
              <a:avLst/>
            </a:prstGeom>
            <a:solidFill>
              <a:schemeClr val="accent5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Triangle 223">
              <a:extLst>
                <a:ext uri="{FF2B5EF4-FFF2-40B4-BE49-F238E27FC236}">
                  <a16:creationId xmlns:a16="http://schemas.microsoft.com/office/drawing/2014/main" id="{5E2A810C-D1B1-8D40-A5C2-1B979BE5301B}"/>
                </a:ext>
              </a:extLst>
            </p:cNvPr>
            <p:cNvSpPr/>
            <p:nvPr/>
          </p:nvSpPr>
          <p:spPr>
            <a:xfrm>
              <a:off x="15946961" y="13518346"/>
              <a:ext cx="1488804" cy="1638573"/>
            </a:xfrm>
            <a:prstGeom prst="triangle">
              <a:avLst/>
            </a:prstGeom>
            <a:solidFill>
              <a:schemeClr val="accent5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C3C21123-04BE-5445-A015-BD1A3CD3159E}"/>
              </a:ext>
            </a:extLst>
          </p:cNvPr>
          <p:cNvSpPr/>
          <p:nvPr/>
        </p:nvSpPr>
        <p:spPr>
          <a:xfrm>
            <a:off x="17927744" y="4967758"/>
            <a:ext cx="23960268" cy="9496201"/>
          </a:xfrm>
          <a:prstGeom prst="roundRect">
            <a:avLst/>
          </a:prstGeom>
          <a:noFill/>
          <a:ln w="1905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3A9B21B-6A51-9E45-B956-B69F9C6C65F1}"/>
              </a:ext>
            </a:extLst>
          </p:cNvPr>
          <p:cNvSpPr/>
          <p:nvPr/>
        </p:nvSpPr>
        <p:spPr>
          <a:xfrm>
            <a:off x="18192325" y="3995545"/>
            <a:ext cx="15552318" cy="20928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" sz="13000" b="1" cap="none" spc="0" dirty="0">
                <a:ln w="6600">
                  <a:noFill/>
                  <a:prstDash val="solid"/>
                </a:ln>
                <a:solidFill>
                  <a:srgbClr val="002060"/>
                </a:solidFill>
                <a:latin typeface="Crillee Italic Std" panose="02000503040000020004" pitchFamily="2" charset="0"/>
                <a:ea typeface="Prompt"/>
                <a:cs typeface="Prompt"/>
                <a:sym typeface="Prompt"/>
              </a:rPr>
              <a:t>What inspired us?</a:t>
            </a:r>
            <a:endParaRPr lang="en-US" sz="13000" b="1" cap="none" spc="0" dirty="0">
              <a:ln w="6600">
                <a:noFill/>
                <a:prstDash val="solid"/>
              </a:ln>
              <a:solidFill>
                <a:srgbClr val="002060"/>
              </a:solidFill>
            </a:endParaRPr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6A0A40FF-4D93-8F4B-85DE-842ADBA0FB05}"/>
              </a:ext>
            </a:extLst>
          </p:cNvPr>
          <p:cNvSpPr/>
          <p:nvPr/>
        </p:nvSpPr>
        <p:spPr>
          <a:xfrm rot="5400000">
            <a:off x="41664725" y="15447737"/>
            <a:ext cx="925204" cy="107249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C4156C87-D178-F649-90C2-CE0C041C69FB}"/>
              </a:ext>
            </a:extLst>
          </p:cNvPr>
          <p:cNvSpPr/>
          <p:nvPr/>
        </p:nvSpPr>
        <p:spPr>
          <a:xfrm>
            <a:off x="76947" y="3244532"/>
            <a:ext cx="5305902" cy="267541"/>
          </a:xfrm>
          <a:prstGeom prst="rect">
            <a:avLst/>
          </a:prstGeom>
          <a:solidFill>
            <a:srgbClr val="6A7EC4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C1044B1-7857-704D-8349-C817D6606594}"/>
              </a:ext>
            </a:extLst>
          </p:cNvPr>
          <p:cNvGrpSpPr/>
          <p:nvPr/>
        </p:nvGrpSpPr>
        <p:grpSpPr>
          <a:xfrm>
            <a:off x="-2982980" y="516206"/>
            <a:ext cx="18457704" cy="13443818"/>
            <a:chOff x="-3240986" y="18812152"/>
            <a:chExt cx="18457704" cy="13443818"/>
          </a:xfrm>
        </p:grpSpPr>
        <p:sp>
          <p:nvSpPr>
            <p:cNvPr id="124" name="Google Shape;124;p25"/>
            <p:cNvSpPr txBox="1"/>
            <p:nvPr/>
          </p:nvSpPr>
          <p:spPr>
            <a:xfrm>
              <a:off x="1969479" y="22226581"/>
              <a:ext cx="11874116" cy="100293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350" i="1" dirty="0">
                  <a:solidFill>
                    <a:schemeClr val="dk1"/>
                  </a:solidFill>
                  <a:latin typeface="Quicksand" pitchFamily="2" charset="77"/>
                  <a:ea typeface="Prompt"/>
                  <a:cs typeface="Prompt"/>
                  <a:sym typeface="Prompt"/>
                </a:rPr>
                <a:t>Interrobang </a:t>
              </a:r>
              <a:r>
                <a:rPr lang="en" sz="8350" dirty="0">
                  <a:solidFill>
                    <a:schemeClr val="dk1"/>
                  </a:solidFill>
                  <a:latin typeface="Quicksand" pitchFamily="2" charset="77"/>
                  <a:ea typeface="Prompt"/>
                  <a:cs typeface="Prompt"/>
                  <a:sym typeface="Prompt"/>
                </a:rPr>
                <a:t>is a looping 3D puzzle platformer. The player manipulates the character through the level and solves progressively harder challenges.</a:t>
              </a:r>
              <a:endParaRPr sz="8350" dirty="0">
                <a:latin typeface="Quicksand" pitchFamily="2" charset="77"/>
                <a:ea typeface="Prompt"/>
                <a:cs typeface="Prompt"/>
                <a:sym typeface="Prompt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AEC0CA3A-94E5-0D4C-B1E9-70394474116A}"/>
                </a:ext>
              </a:extLst>
            </p:cNvPr>
            <p:cNvSpPr/>
            <p:nvPr/>
          </p:nvSpPr>
          <p:spPr>
            <a:xfrm>
              <a:off x="1341978" y="19719509"/>
              <a:ext cx="13012615" cy="12483251"/>
            </a:xfrm>
            <a:prstGeom prst="roundRect">
              <a:avLst/>
            </a:prstGeom>
            <a:noFill/>
            <a:ln w="1905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8E050DF-9BCE-9A4F-AE51-805F54176142}"/>
                </a:ext>
              </a:extLst>
            </p:cNvPr>
            <p:cNvSpPr/>
            <p:nvPr/>
          </p:nvSpPr>
          <p:spPr>
            <a:xfrm>
              <a:off x="-3240986" y="18812152"/>
              <a:ext cx="15552318" cy="19389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" sz="12000" b="1" cap="none" spc="0" dirty="0">
                  <a:ln w="6600">
                    <a:noFill/>
                    <a:prstDash val="solid"/>
                  </a:ln>
                  <a:solidFill>
                    <a:srgbClr val="002060"/>
                  </a:solidFill>
                  <a:latin typeface="Crillee Italic Std" panose="02000503040000020004" pitchFamily="2" charset="0"/>
                  <a:ea typeface="Prompt"/>
                  <a:cs typeface="Prompt"/>
                  <a:sym typeface="Prompt"/>
                </a:rPr>
                <a:t>What is</a:t>
              </a:r>
              <a:endParaRPr lang="en-US" sz="12000" b="1" cap="none" spc="0" dirty="0">
                <a:ln w="6600">
                  <a:noFill/>
                  <a:prstDash val="solid"/>
                </a:ln>
                <a:solidFill>
                  <a:srgbClr val="002060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0B9B87-D808-5247-B28E-90D6E69BA1D2}"/>
                </a:ext>
              </a:extLst>
            </p:cNvPr>
            <p:cNvSpPr/>
            <p:nvPr/>
          </p:nvSpPr>
          <p:spPr>
            <a:xfrm>
              <a:off x="5824403" y="20255166"/>
              <a:ext cx="9392315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sz="12000" b="1" dirty="0">
                  <a:ln w="6600">
                    <a:noFill/>
                    <a:prstDash val="solid"/>
                  </a:ln>
                  <a:solidFill>
                    <a:srgbClr val="002060"/>
                  </a:solidFill>
                  <a:latin typeface="Crillee Italic Std" panose="02000503040000020004" pitchFamily="2" charset="0"/>
                  <a:ea typeface="Prompt"/>
                  <a:cs typeface="Prompt"/>
                  <a:sym typeface="Prompt"/>
                </a:rPr>
                <a:t>Interrobang?</a:t>
              </a:r>
              <a:endParaRPr lang="en-US" sz="120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531769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163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Impact</vt:lpstr>
      <vt:lpstr>Crillee Italic Std</vt:lpstr>
      <vt:lpstr>Quicksand</vt:lpstr>
      <vt:lpstr>Prompt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 Magallanes</cp:lastModifiedBy>
  <cp:revision>22</cp:revision>
  <cp:lastPrinted>2018-12-01T05:07:09Z</cp:lastPrinted>
  <dcterms:modified xsi:type="dcterms:W3CDTF">2018-12-01T07:01:42Z</dcterms:modified>
</cp:coreProperties>
</file>