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65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2853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70269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2719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FDC4B-264C-476A-8687-5351AC00FB2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52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FDC4B-264C-476A-8687-5351AC00FB2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997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FDC4B-264C-476A-8687-5351AC00FB2C}"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51733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FDC4B-264C-476A-8687-5351AC00FB2C}"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204356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AFDC4B-264C-476A-8687-5351AC00FB2C}" type="datetimeFigureOut">
              <a:rPr lang="en-US" smtClean="0"/>
              <a:t>1/23/2019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55002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AFDC4B-264C-476A-8687-5351AC00FB2C}" type="datetimeFigureOut">
              <a:rPr lang="en-US" smtClean="0"/>
              <a:t>1/23/2019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9A053-0AB5-4B8E-BBCD-E87B34BFE490}" type="slidenum">
              <a:rPr lang="en-US" smtClean="0"/>
              <a:t>‹#›</a:t>
            </a:fld>
            <a:endParaRPr lang="en-US"/>
          </a:p>
        </p:txBody>
      </p:sp>
    </p:spTree>
    <p:extLst>
      <p:ext uri="{BB962C8B-B14F-4D97-AF65-F5344CB8AC3E}">
        <p14:creationId xmlns:p14="http://schemas.microsoft.com/office/powerpoint/2010/main" val="303511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FDC4B-264C-476A-8687-5351AC00FB2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45391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AFDC4B-264C-476A-8687-5351AC00FB2C}" type="datetimeFigureOut">
              <a:rPr lang="en-US" smtClean="0"/>
              <a:t>1/23/2019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9A053-0AB5-4B8E-BBCD-E87B34BFE4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216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Safexec</a:t>
            </a:r>
            <a:endParaRPr lang="en-US" dirty="0"/>
          </a:p>
        </p:txBody>
      </p:sp>
      <p:sp>
        <p:nvSpPr>
          <p:cNvPr id="3" name="Subtitle 2"/>
          <p:cNvSpPr>
            <a:spLocks noGrp="1"/>
          </p:cNvSpPr>
          <p:nvPr>
            <p:ph type="subTitle" idx="1"/>
          </p:nvPr>
        </p:nvSpPr>
        <p:spPr/>
        <p:txBody>
          <a:bodyPr/>
          <a:lstStyle/>
          <a:p>
            <a:r>
              <a:rPr lang="en-US" dirty="0" smtClean="0"/>
              <a:t>A code signing application</a:t>
            </a:r>
            <a:endParaRPr lang="en-US" dirty="0"/>
          </a:p>
        </p:txBody>
      </p:sp>
      <p:sp>
        <p:nvSpPr>
          <p:cNvPr id="4" name="TextBox 3"/>
          <p:cNvSpPr txBox="1"/>
          <p:nvPr/>
        </p:nvSpPr>
        <p:spPr>
          <a:xfrm>
            <a:off x="10825019" y="5598620"/>
            <a:ext cx="1228436" cy="646331"/>
          </a:xfrm>
          <a:prstGeom prst="rect">
            <a:avLst/>
          </a:prstGeom>
          <a:noFill/>
        </p:spPr>
        <p:txBody>
          <a:bodyPr wrap="square" rtlCol="0">
            <a:spAutoFit/>
          </a:bodyPr>
          <a:lstStyle/>
          <a:p>
            <a:r>
              <a:rPr lang="en-US" dirty="0" smtClean="0"/>
              <a:t>John Hardy</a:t>
            </a:r>
          </a:p>
          <a:p>
            <a:r>
              <a:rPr lang="en-US" dirty="0" smtClean="0"/>
              <a:t>1/23/19</a:t>
            </a:r>
            <a:endParaRPr lang="en-US" dirty="0"/>
          </a:p>
        </p:txBody>
      </p:sp>
    </p:spTree>
    <p:extLst>
      <p:ext uri="{BB962C8B-B14F-4D97-AF65-F5344CB8AC3E}">
        <p14:creationId xmlns:p14="http://schemas.microsoft.com/office/powerpoint/2010/main" val="268936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signing?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Code signing is the process of digitally signing executables and scripts to confirm the software author and guarantee that the code has not been altered or corrupted since it was signed</a:t>
            </a:r>
            <a:r>
              <a:rPr lang="en-US" dirty="0" smtClean="0"/>
              <a:t>.</a:t>
            </a:r>
          </a:p>
          <a:p>
            <a:pPr>
              <a:buFont typeface="Arial" panose="020B0604020202020204" pitchFamily="34" charset="0"/>
              <a:buChar char="•"/>
            </a:pPr>
            <a:r>
              <a:rPr lang="en-US" dirty="0" smtClean="0"/>
              <a:t>In other words, it is used to verify that the code has not been tampered with.</a:t>
            </a:r>
            <a:endParaRPr lang="en-US" dirty="0"/>
          </a:p>
        </p:txBody>
      </p:sp>
      <p:pic>
        <p:nvPicPr>
          <p:cNvPr id="2052" name="Picture 4" descr="Image result for hashing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592" y="3745019"/>
            <a:ext cx="5819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1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1097280" y="1845734"/>
            <a:ext cx="7908175" cy="4023360"/>
          </a:xfrm>
        </p:spPr>
        <p:txBody>
          <a:bodyPr/>
          <a:lstStyle/>
          <a:p>
            <a:pPr>
              <a:buFont typeface="Arial" panose="020B0604020202020204" pitchFamily="34" charset="0"/>
              <a:buChar char="•"/>
            </a:pPr>
            <a:r>
              <a:rPr lang="en-US" dirty="0" smtClean="0"/>
              <a:t>My project has two parts:</a:t>
            </a:r>
          </a:p>
          <a:p>
            <a:pPr lvl="1">
              <a:buFont typeface="Arial" panose="020B0604020202020204" pitchFamily="34" charset="0"/>
              <a:buChar char="•"/>
            </a:pPr>
            <a:r>
              <a:rPr lang="en-US" dirty="0" smtClean="0"/>
              <a:t>Create an application that will sign an executable file and include that signature inside the file.</a:t>
            </a:r>
          </a:p>
          <a:p>
            <a:pPr lvl="1">
              <a:buFont typeface="Arial" panose="020B0604020202020204" pitchFamily="34" charset="0"/>
              <a:buChar char="•"/>
            </a:pPr>
            <a:r>
              <a:rPr lang="en-US" dirty="0" smtClean="0"/>
              <a:t>Modify the Linux operating system to automatically check that the signatures match before running.</a:t>
            </a:r>
          </a:p>
          <a:p>
            <a:pPr lvl="1">
              <a:buFont typeface="Arial" panose="020B0604020202020204" pitchFamily="34" charset="0"/>
              <a:buChar char="•"/>
            </a:pPr>
            <a:r>
              <a:rPr lang="en-US" dirty="0" smtClean="0"/>
              <a:t>Time permitting, my signing application will have a well-made graphical user interface as well</a:t>
            </a:r>
          </a:p>
          <a:p>
            <a:pPr>
              <a:buFont typeface="Arial" panose="020B0604020202020204" pitchFamily="34" charset="0"/>
              <a:buChar char="•"/>
            </a:pPr>
            <a:r>
              <a:rPr lang="en-US" dirty="0" smtClean="0"/>
              <a:t>Target audience:</a:t>
            </a:r>
          </a:p>
          <a:p>
            <a:pPr lvl="1">
              <a:buFont typeface="Arial" panose="020B0604020202020204" pitchFamily="34" charset="0"/>
              <a:buChar char="•"/>
            </a:pPr>
            <a:r>
              <a:rPr lang="en-US" dirty="0" smtClean="0"/>
              <a:t>Anyone who downloads or uses code from a questionable source</a:t>
            </a:r>
          </a:p>
          <a:p>
            <a:pPr lvl="1">
              <a:buFont typeface="Arial" panose="020B0604020202020204" pitchFamily="34" charset="0"/>
              <a:buChar char="•"/>
            </a:pPr>
            <a:r>
              <a:rPr lang="en-US" dirty="0" smtClean="0"/>
              <a:t>i.e. Digital Forensics Investigators, White Hat Hackers, </a:t>
            </a:r>
            <a:r>
              <a:rPr lang="en-US" smtClean="0"/>
              <a:t>Casual </a:t>
            </a:r>
            <a:r>
              <a:rPr lang="en-US" smtClean="0"/>
              <a:t>Deep-web </a:t>
            </a:r>
            <a:r>
              <a:rPr lang="en-US" dirty="0" smtClean="0"/>
              <a:t>Users</a:t>
            </a:r>
            <a:endParaRPr lang="en-US" dirty="0"/>
          </a:p>
        </p:txBody>
      </p:sp>
      <p:pic>
        <p:nvPicPr>
          <p:cNvPr id="1028" name="Picture 4" descr="Image result for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4410" y="3860494"/>
            <a:ext cx="1856143" cy="21871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ecutable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4410" y="1917778"/>
            <a:ext cx="1762298" cy="176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15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For this project I will be using:</a:t>
            </a:r>
          </a:p>
          <a:p>
            <a:pPr lvl="1">
              <a:buFont typeface="Arial" panose="020B0604020202020204" pitchFamily="34" charset="0"/>
              <a:buChar char="•"/>
            </a:pPr>
            <a:r>
              <a:rPr lang="en-US" dirty="0" smtClean="0"/>
              <a:t>Python</a:t>
            </a:r>
          </a:p>
          <a:p>
            <a:pPr lvl="1">
              <a:buFont typeface="Arial" panose="020B0604020202020204" pitchFamily="34" charset="0"/>
              <a:buChar char="•"/>
            </a:pPr>
            <a:r>
              <a:rPr lang="en-US" dirty="0" err="1"/>
              <a:t>h</a:t>
            </a:r>
            <a:r>
              <a:rPr lang="en-US" dirty="0" err="1" smtClean="0"/>
              <a:t>ashlib</a:t>
            </a:r>
            <a:r>
              <a:rPr lang="en-US" dirty="0" smtClean="0"/>
              <a:t> (a hashing algorithm module)</a:t>
            </a:r>
          </a:p>
          <a:p>
            <a:pPr lvl="1">
              <a:buFont typeface="Arial" panose="020B0604020202020204" pitchFamily="34" charset="0"/>
              <a:buChar char="•"/>
            </a:pPr>
            <a:r>
              <a:rPr lang="en-US" dirty="0" smtClean="0"/>
              <a:t>Secure Hash Algorithm v3 </a:t>
            </a:r>
          </a:p>
          <a:p>
            <a:pPr marL="201168" lvl="1" indent="0">
              <a:buNone/>
            </a:pPr>
            <a:r>
              <a:rPr lang="en-US" dirty="0" smtClean="0"/>
              <a:t>   (SHA-3 512 bit version)</a:t>
            </a:r>
          </a:p>
          <a:p>
            <a:pPr lvl="1">
              <a:buFont typeface="Arial" panose="020B0604020202020204" pitchFamily="34" charset="0"/>
              <a:buChar char="•"/>
            </a:pPr>
            <a:r>
              <a:rPr lang="en-US" dirty="0" smtClean="0"/>
              <a:t>Ubuntu</a:t>
            </a:r>
          </a:p>
          <a:p>
            <a:pPr lvl="1">
              <a:buFont typeface="Arial" panose="020B0604020202020204" pitchFamily="34" charset="0"/>
              <a:buChar char="•"/>
            </a:pPr>
            <a:r>
              <a:rPr lang="en-US" dirty="0" smtClean="0"/>
              <a:t>Hex Editor</a:t>
            </a:r>
            <a:endParaRPr lang="en-US" dirty="0"/>
          </a:p>
        </p:txBody>
      </p:sp>
      <p:pic>
        <p:nvPicPr>
          <p:cNvPr id="307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680"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bunt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284"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HA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169" y="35907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5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Point of 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Point of view for code developer:</a:t>
            </a:r>
          </a:p>
          <a:p>
            <a:pPr lvl="1">
              <a:buFont typeface="Arial" panose="020B0604020202020204" pitchFamily="34" charset="0"/>
              <a:buChar char="•"/>
            </a:pPr>
            <a:r>
              <a:rPr lang="en-US" dirty="0" smtClean="0"/>
              <a:t>Build or Compile your code as normal</a:t>
            </a:r>
          </a:p>
          <a:p>
            <a:pPr lvl="1">
              <a:buFont typeface="Arial" panose="020B0604020202020204" pitchFamily="34" charset="0"/>
              <a:buChar char="•"/>
            </a:pPr>
            <a:r>
              <a:rPr lang="en-US" dirty="0" smtClean="0"/>
              <a:t>Run the </a:t>
            </a:r>
            <a:r>
              <a:rPr lang="en-US" dirty="0" err="1" smtClean="0"/>
              <a:t>Safexec</a:t>
            </a:r>
            <a:r>
              <a:rPr lang="en-US" dirty="0" smtClean="0"/>
              <a:t> application</a:t>
            </a:r>
          </a:p>
          <a:p>
            <a:pPr lvl="1">
              <a:buFont typeface="Arial" panose="020B0604020202020204" pitchFamily="34" charset="0"/>
              <a:buChar char="•"/>
            </a:pPr>
            <a:r>
              <a:rPr lang="en-US" dirty="0" smtClean="0"/>
              <a:t>Provide the file location of the binary executable file</a:t>
            </a:r>
          </a:p>
          <a:p>
            <a:pPr lvl="1">
              <a:buFont typeface="Arial" panose="020B0604020202020204" pitchFamily="34" charset="0"/>
              <a:buChar char="•"/>
            </a:pPr>
            <a:r>
              <a:rPr lang="en-US" dirty="0" smtClean="0"/>
              <a:t>Wait for </a:t>
            </a:r>
            <a:r>
              <a:rPr lang="en-US" dirty="0" err="1" smtClean="0"/>
              <a:t>Safexec</a:t>
            </a:r>
            <a:r>
              <a:rPr lang="en-US" dirty="0" smtClean="0"/>
              <a:t> to finish hashing the file and modifying the executable</a:t>
            </a:r>
          </a:p>
          <a:p>
            <a:pPr lvl="1">
              <a:buFont typeface="Arial" panose="020B0604020202020204" pitchFamily="34" charset="0"/>
              <a:buChar char="•"/>
            </a:pPr>
            <a:r>
              <a:rPr lang="en-US" dirty="0" smtClean="0"/>
              <a:t>Submit the application to the users</a:t>
            </a:r>
          </a:p>
          <a:p>
            <a:pPr lvl="1">
              <a:buFont typeface="Arial" panose="020B0604020202020204" pitchFamily="34" charset="0"/>
              <a:buChar char="•"/>
            </a:pPr>
            <a:endParaRPr lang="en-US" dirty="0"/>
          </a:p>
          <a:p>
            <a:pPr>
              <a:buFont typeface="Arial" panose="020B0604020202020204" pitchFamily="34" charset="0"/>
              <a:buChar char="•"/>
            </a:pPr>
            <a:r>
              <a:rPr lang="en-US" dirty="0" smtClean="0"/>
              <a:t>Point of view for user:</a:t>
            </a:r>
          </a:p>
          <a:p>
            <a:pPr lvl="1">
              <a:buFont typeface="Arial" panose="020B0604020202020204" pitchFamily="34" charset="0"/>
              <a:buChar char="•"/>
            </a:pPr>
            <a:r>
              <a:rPr lang="en-US" dirty="0" smtClean="0"/>
              <a:t>Run the modified </a:t>
            </a:r>
            <a:r>
              <a:rPr lang="en-US" dirty="0" err="1" smtClean="0"/>
              <a:t>Safexec</a:t>
            </a:r>
            <a:r>
              <a:rPr lang="en-US" dirty="0" smtClean="0"/>
              <a:t> Ubuntu operating system</a:t>
            </a:r>
          </a:p>
          <a:p>
            <a:pPr lvl="1">
              <a:buFont typeface="Arial" panose="020B0604020202020204" pitchFamily="34" charset="0"/>
              <a:buChar char="•"/>
            </a:pPr>
            <a:r>
              <a:rPr lang="en-US" dirty="0" smtClean="0"/>
              <a:t>Run the code as normal! If anything goes wrong Linux will tell you.</a:t>
            </a:r>
            <a:endParaRPr lang="en-US" dirty="0"/>
          </a:p>
        </p:txBody>
      </p:sp>
    </p:spTree>
    <p:extLst>
      <p:ext uri="{BB962C8B-B14F-4D97-AF65-F5344CB8AC3E}">
        <p14:creationId xmlns:p14="http://schemas.microsoft.com/office/powerpoint/2010/main" val="24999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interested?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Cryptography is fun!</a:t>
            </a:r>
          </a:p>
          <a:p>
            <a:pPr>
              <a:buFont typeface="Arial" panose="020B0604020202020204" pitchFamily="34" charset="0"/>
              <a:buChar char="•"/>
            </a:pPr>
            <a:r>
              <a:rPr lang="en-US" dirty="0" smtClean="0"/>
              <a:t>I wanted to work on a project that would focus on my future career</a:t>
            </a:r>
          </a:p>
          <a:p>
            <a:pPr>
              <a:buFont typeface="Arial" panose="020B0604020202020204" pitchFamily="34" charset="0"/>
              <a:buChar char="•"/>
            </a:pPr>
            <a:r>
              <a:rPr lang="en-US" dirty="0" smtClean="0"/>
              <a:t>I want to make my own application from scratch</a:t>
            </a:r>
          </a:p>
          <a:p>
            <a:pPr>
              <a:buFont typeface="Arial" panose="020B0604020202020204" pitchFamily="34" charset="0"/>
              <a:buChar char="•"/>
            </a:pPr>
            <a:r>
              <a:rPr lang="en-US" dirty="0" smtClean="0"/>
              <a:t>I want to practice modifying the Linux operating system</a:t>
            </a:r>
          </a:p>
          <a:p>
            <a:pPr>
              <a:buFont typeface="Arial" panose="020B0604020202020204" pitchFamily="34" charset="0"/>
              <a:buChar char="•"/>
            </a:pPr>
            <a:r>
              <a:rPr lang="en-US" dirty="0" smtClean="0"/>
              <a:t>Get out of my comfort zone</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527" y="2819295"/>
            <a:ext cx="4062153" cy="304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r>
              <a:rPr lang="en-US" dirty="0" err="1" smtClean="0"/>
              <a:t>Safexec</a:t>
            </a:r>
            <a:endParaRPr lang="en-US" dirty="0"/>
          </a:p>
        </p:txBody>
      </p:sp>
    </p:spTree>
    <p:extLst>
      <p:ext uri="{BB962C8B-B14F-4D97-AF65-F5344CB8AC3E}">
        <p14:creationId xmlns:p14="http://schemas.microsoft.com/office/powerpoint/2010/main" val="3822774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TotalTime>
  <Words>302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Safexec</vt:lpstr>
      <vt:lpstr>What is code signing?</vt:lpstr>
      <vt:lpstr>Project Description</vt:lpstr>
      <vt:lpstr>Tools</vt:lpstr>
      <vt:lpstr>User’s Point of View</vt:lpstr>
      <vt:lpstr>Why am I interested?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Safexec</dc:title>
  <dc:creator>John Hardy</dc:creator>
  <cp:lastModifiedBy>John Hardy</cp:lastModifiedBy>
  <cp:revision>12</cp:revision>
  <dcterms:created xsi:type="dcterms:W3CDTF">2019-01-23T01:16:27Z</dcterms:created>
  <dcterms:modified xsi:type="dcterms:W3CDTF">2019-01-24T00:31:32Z</dcterms:modified>
</cp:coreProperties>
</file>