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1" r:id="rId5"/>
    <p:sldId id="260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DC4B-264C-476A-8687-5351AC00FB2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053-0AB5-4B8E-BBCD-E87B34BFE4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65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DC4B-264C-476A-8687-5351AC00FB2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053-0AB5-4B8E-BBCD-E87B34BFE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3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DC4B-264C-476A-8687-5351AC00FB2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053-0AB5-4B8E-BBCD-E87B34BFE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9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DC4B-264C-476A-8687-5351AC00FB2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053-0AB5-4B8E-BBCD-E87B34BFE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DC4B-264C-476A-8687-5351AC00FB2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053-0AB5-4B8E-BBCD-E87B34BFE4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52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DC4B-264C-476A-8687-5351AC00FB2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053-0AB5-4B8E-BBCD-E87B34BFE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0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DC4B-264C-476A-8687-5351AC00FB2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053-0AB5-4B8E-BBCD-E87B34BFE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3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DC4B-264C-476A-8687-5351AC00FB2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053-0AB5-4B8E-BBCD-E87B34BFE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6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DC4B-264C-476A-8687-5351AC00FB2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053-0AB5-4B8E-BBCD-E87B34BFE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2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AFDC4B-264C-476A-8687-5351AC00FB2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69A053-0AB5-4B8E-BBCD-E87B34BFE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1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DC4B-264C-476A-8687-5351AC00FB2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053-0AB5-4B8E-BBCD-E87B34BFE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1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AFDC4B-264C-476A-8687-5351AC00FB2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69A053-0AB5-4B8E-BBCD-E87B34BFE49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21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Safexec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code signing application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25019" y="5598620"/>
            <a:ext cx="1228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 Hardy</a:t>
            </a:r>
          </a:p>
          <a:p>
            <a:r>
              <a:rPr lang="en-US" dirty="0" smtClean="0"/>
              <a:t>4/8/2019</a:t>
            </a:r>
          </a:p>
        </p:txBody>
      </p:sp>
    </p:spTree>
    <p:extLst>
      <p:ext uri="{BB962C8B-B14F-4D97-AF65-F5344CB8AC3E}">
        <p14:creationId xmlns:p14="http://schemas.microsoft.com/office/powerpoint/2010/main" val="268936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Safexec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My project has two parts: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Create an application that will sign an ELF (Executable and Linkable Format) file.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Result is a new safe-to-execute file format called “ELFS” (Executable and Linkable Format Secure</a:t>
            </a:r>
            <a:r>
              <a:rPr lang="en-US" dirty="0" smtClean="0"/>
              <a:t>) which is sent to the end user.</a:t>
            </a:r>
            <a:endParaRPr lang="en-US" dirty="0" smtClean="0"/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At runtime, the ELFS file is checked to ensure that it has not been modified. The file is then turned back into an ELF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Target audience: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Anyone who downloads or uses code from a questionable source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i.e. Digital Forensics Investigators, White Hat Hackers, Casual Deep-web Users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657" y="4747983"/>
            <a:ext cx="3805578" cy="14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5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Have Accomplished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Through this project I have completed the following tasks: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Hashing files of any size using a hashing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Manipulation of files and navigation of the file system in Python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Implementation of a rigorous unit testing framework to patch bugs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Building a familiarity with Python and common Python libraries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Learning about modern hashing algorithms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Modifying files using hexadecimal file editor software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Understanding the basics of code signing</a:t>
            </a:r>
          </a:p>
        </p:txBody>
      </p:sp>
      <p:pic>
        <p:nvPicPr>
          <p:cNvPr id="3074" name="Picture 2" descr="Image result for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024" y="189611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SHA5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579" y="3959862"/>
            <a:ext cx="1909232" cy="19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hx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597" y="4060011"/>
            <a:ext cx="2170005" cy="217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55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 Made Safexec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Why I am interested: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Cryptography </a:t>
            </a:r>
            <a:r>
              <a:rPr lang="en-US" dirty="0" smtClean="0"/>
              <a:t>is fun!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 wanted to work on a project that would focus on my future career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 want to make my own application from </a:t>
            </a:r>
            <a:r>
              <a:rPr lang="en-US" dirty="0" smtClean="0"/>
              <a:t>scratch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How it has challenged me: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Uses many of my software development skills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Challenges me to work on a tight schedule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Forced me to get </a:t>
            </a:r>
            <a:r>
              <a:rPr lang="en-US" dirty="0"/>
              <a:t>out of my comfort zone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527" y="2819295"/>
            <a:ext cx="4062153" cy="304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92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Examples and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Point of view for code developer: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Build or Compile your code as normal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Run the Safexec application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 </a:t>
            </a:r>
            <a:r>
              <a:rPr lang="en-US" dirty="0" smtClean="0"/>
              <a:t>the file location of the binary executable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Wait for </a:t>
            </a:r>
            <a:r>
              <a:rPr lang="en-US" dirty="0" err="1" smtClean="0"/>
              <a:t>Safexec</a:t>
            </a:r>
            <a:r>
              <a:rPr lang="en-US" dirty="0" smtClean="0"/>
              <a:t> to finish hashing the file and modifying the executable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Submit the application to the users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Point of view for user: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Run the modified </a:t>
            </a:r>
            <a:r>
              <a:rPr lang="en-US" dirty="0" err="1" smtClean="0"/>
              <a:t>Safexec</a:t>
            </a:r>
            <a:r>
              <a:rPr lang="en-US" dirty="0" smtClean="0"/>
              <a:t> Ubuntu operating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Run the code as normal! If anything goes wrong Linux will tell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9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Encountered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663593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My greatest challenge has been staying on schedule and working continuously.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With only one set due date for my project to be turned in on, I have had difficulty not procrastinating on my 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My largest problem faced was discovering that ELF file headers where too small to fit a large 64byte hash inside of them.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My solution was to create an entirely new file type called ELFS.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 have also faced challenges creating effective unit tests that cover all of the parts of my code and ensure that everything works as expected.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 have implemented custom Python exceptions to make input testing much easier.</a:t>
            </a:r>
            <a:endParaRPr lang="en-US" dirty="0"/>
          </a:p>
        </p:txBody>
      </p:sp>
      <p:pic>
        <p:nvPicPr>
          <p:cNvPr id="2052" name="Picture 4" descr="Image result for procrastin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17" y="1845734"/>
            <a:ext cx="3475718" cy="182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xkcd software test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198" y="3783433"/>
            <a:ext cx="1631755" cy="249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96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 Do: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Modify Ubuntu Operating System to recognize ELFS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Implement Safexec code on the Ubuntu 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Create a “nice” user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Release project on GitHub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Relax!</a:t>
            </a:r>
            <a:endParaRPr lang="en-US" dirty="0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577" y="3166359"/>
            <a:ext cx="2565172" cy="304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xkcd new fea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919" y="1945765"/>
            <a:ext cx="3413761" cy="426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xkc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073" y="3828726"/>
            <a:ext cx="2212975" cy="238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24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Safexec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25019" y="5598620"/>
            <a:ext cx="122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Hardy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27748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355</TotalTime>
  <Words>480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Safexec</vt:lpstr>
      <vt:lpstr>How Safexec Works</vt:lpstr>
      <vt:lpstr>What I Have Accomplished</vt:lpstr>
      <vt:lpstr>Why I Made Safexec</vt:lpstr>
      <vt:lpstr>User Interface Examples and Demonstration</vt:lpstr>
      <vt:lpstr>Challenges Encountered</vt:lpstr>
      <vt:lpstr>Status Update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Safexec</dc:title>
  <dc:creator>John Hardy</dc:creator>
  <cp:lastModifiedBy>John Hardy</cp:lastModifiedBy>
  <cp:revision>25</cp:revision>
  <dcterms:created xsi:type="dcterms:W3CDTF">2019-01-23T01:16:27Z</dcterms:created>
  <dcterms:modified xsi:type="dcterms:W3CDTF">2019-04-09T04:13:32Z</dcterms:modified>
</cp:coreProperties>
</file>