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2352" y="-4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9C98-6431-4040-AD43-C2CCE423054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5183-080B-4617-85DE-1082B456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/>
            </a:gs>
            <a:gs pos="81000">
              <a:srgbClr val="F4B184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5524" y="123826"/>
            <a:ext cx="2162175" cy="7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lm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33" b="85000" l="14556" r="85556">
                        <a14:foregroundMark x1="49222" y1="24778" x2="49889" y2="75444"/>
                        <a14:foregroundMark x1="60111" y1="41444" x2="60111" y2="42333"/>
                        <a14:foregroundMark x1="35667" y1="52111" x2="61778" y2="5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-16428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62074" y="-138499"/>
            <a:ext cx="8553450" cy="1723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 smtClean="0">
                <a:latin typeface="+mj-lt"/>
              </a:rPr>
              <a:t>SAFEXEC</a:t>
            </a:r>
          </a:p>
          <a:p>
            <a:pPr algn="ctr"/>
            <a:r>
              <a:rPr lang="en-US" dirty="0" smtClean="0">
                <a:latin typeface="+mj-lt"/>
              </a:rPr>
              <a:t>John Hardy</a:t>
            </a:r>
            <a:endParaRPr lang="en-US" dirty="0">
              <a:latin typeface="+mj-lt"/>
            </a:endParaRPr>
          </a:p>
        </p:txBody>
      </p:sp>
      <p:pic>
        <p:nvPicPr>
          <p:cNvPr id="5" name="Picture 2" descr="Image result for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24" y="18961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SHA5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79" y="3959862"/>
            <a:ext cx="1909232" cy="19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hx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97" y="4060011"/>
            <a:ext cx="2170005" cy="21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32" y="2947758"/>
            <a:ext cx="3805578" cy="145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42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Hardy</dc:creator>
  <cp:lastModifiedBy>John Hardy</cp:lastModifiedBy>
  <cp:revision>4</cp:revision>
  <dcterms:created xsi:type="dcterms:W3CDTF">2019-04-16T03:27:18Z</dcterms:created>
  <dcterms:modified xsi:type="dcterms:W3CDTF">2019-04-16T04:01:25Z</dcterms:modified>
</cp:coreProperties>
</file>