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0" d="100"/>
          <a:sy n="110" d="100"/>
        </p:scale>
        <p:origin x="-1734" y="-18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049C98-6431-4040-AD43-C2CCE4230543}"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65183-080B-4617-85DE-1082B4562278}" type="slidenum">
              <a:rPr lang="en-US" smtClean="0"/>
              <a:t>‹#›</a:t>
            </a:fld>
            <a:endParaRPr lang="en-US"/>
          </a:p>
        </p:txBody>
      </p:sp>
    </p:spTree>
    <p:extLst>
      <p:ext uri="{BB962C8B-B14F-4D97-AF65-F5344CB8AC3E}">
        <p14:creationId xmlns:p14="http://schemas.microsoft.com/office/powerpoint/2010/main" val="1689932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049C98-6431-4040-AD43-C2CCE4230543}"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65183-080B-4617-85DE-1082B4562278}" type="slidenum">
              <a:rPr lang="en-US" smtClean="0"/>
              <a:t>‹#›</a:t>
            </a:fld>
            <a:endParaRPr lang="en-US"/>
          </a:p>
        </p:txBody>
      </p:sp>
    </p:spTree>
    <p:extLst>
      <p:ext uri="{BB962C8B-B14F-4D97-AF65-F5344CB8AC3E}">
        <p14:creationId xmlns:p14="http://schemas.microsoft.com/office/powerpoint/2010/main" val="1080034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049C98-6431-4040-AD43-C2CCE4230543}"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65183-080B-4617-85DE-1082B4562278}" type="slidenum">
              <a:rPr lang="en-US" smtClean="0"/>
              <a:t>‹#›</a:t>
            </a:fld>
            <a:endParaRPr lang="en-US"/>
          </a:p>
        </p:txBody>
      </p:sp>
    </p:spTree>
    <p:extLst>
      <p:ext uri="{BB962C8B-B14F-4D97-AF65-F5344CB8AC3E}">
        <p14:creationId xmlns:p14="http://schemas.microsoft.com/office/powerpoint/2010/main" val="375717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049C98-6431-4040-AD43-C2CCE4230543}"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65183-080B-4617-85DE-1082B4562278}" type="slidenum">
              <a:rPr lang="en-US" smtClean="0"/>
              <a:t>‹#›</a:t>
            </a:fld>
            <a:endParaRPr lang="en-US"/>
          </a:p>
        </p:txBody>
      </p:sp>
    </p:spTree>
    <p:extLst>
      <p:ext uri="{BB962C8B-B14F-4D97-AF65-F5344CB8AC3E}">
        <p14:creationId xmlns:p14="http://schemas.microsoft.com/office/powerpoint/2010/main" val="2308632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049C98-6431-4040-AD43-C2CCE4230543}"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65183-080B-4617-85DE-1082B4562278}" type="slidenum">
              <a:rPr lang="en-US" smtClean="0"/>
              <a:t>‹#›</a:t>
            </a:fld>
            <a:endParaRPr lang="en-US"/>
          </a:p>
        </p:txBody>
      </p:sp>
    </p:spTree>
    <p:extLst>
      <p:ext uri="{BB962C8B-B14F-4D97-AF65-F5344CB8AC3E}">
        <p14:creationId xmlns:p14="http://schemas.microsoft.com/office/powerpoint/2010/main" val="3523524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049C98-6431-4040-AD43-C2CCE4230543}"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D65183-080B-4617-85DE-1082B4562278}" type="slidenum">
              <a:rPr lang="en-US" smtClean="0"/>
              <a:t>‹#›</a:t>
            </a:fld>
            <a:endParaRPr lang="en-US"/>
          </a:p>
        </p:txBody>
      </p:sp>
    </p:spTree>
    <p:extLst>
      <p:ext uri="{BB962C8B-B14F-4D97-AF65-F5344CB8AC3E}">
        <p14:creationId xmlns:p14="http://schemas.microsoft.com/office/powerpoint/2010/main" val="86281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049C98-6431-4040-AD43-C2CCE4230543}" type="datetimeFigureOut">
              <a:rPr lang="en-US" smtClean="0"/>
              <a:t>4/16/2019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D65183-080B-4617-85DE-1082B4562278}" type="slidenum">
              <a:rPr lang="en-US" smtClean="0"/>
              <a:t>‹#›</a:t>
            </a:fld>
            <a:endParaRPr lang="en-US"/>
          </a:p>
        </p:txBody>
      </p:sp>
    </p:spTree>
    <p:extLst>
      <p:ext uri="{BB962C8B-B14F-4D97-AF65-F5344CB8AC3E}">
        <p14:creationId xmlns:p14="http://schemas.microsoft.com/office/powerpoint/2010/main" val="324394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049C98-6431-4040-AD43-C2CCE4230543}" type="datetimeFigureOut">
              <a:rPr lang="en-US" smtClean="0"/>
              <a:t>4/16/2019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D65183-080B-4617-85DE-1082B4562278}" type="slidenum">
              <a:rPr lang="en-US" smtClean="0"/>
              <a:t>‹#›</a:t>
            </a:fld>
            <a:endParaRPr lang="en-US"/>
          </a:p>
        </p:txBody>
      </p:sp>
    </p:spTree>
    <p:extLst>
      <p:ext uri="{BB962C8B-B14F-4D97-AF65-F5344CB8AC3E}">
        <p14:creationId xmlns:p14="http://schemas.microsoft.com/office/powerpoint/2010/main" val="397388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49C98-6431-4040-AD43-C2CCE4230543}" type="datetimeFigureOut">
              <a:rPr lang="en-US" smtClean="0"/>
              <a:t>4/16/2019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D65183-080B-4617-85DE-1082B4562278}" type="slidenum">
              <a:rPr lang="en-US" smtClean="0"/>
              <a:t>‹#›</a:t>
            </a:fld>
            <a:endParaRPr lang="en-US"/>
          </a:p>
        </p:txBody>
      </p:sp>
    </p:spTree>
    <p:extLst>
      <p:ext uri="{BB962C8B-B14F-4D97-AF65-F5344CB8AC3E}">
        <p14:creationId xmlns:p14="http://schemas.microsoft.com/office/powerpoint/2010/main" val="2367858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049C98-6431-4040-AD43-C2CCE4230543}"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D65183-080B-4617-85DE-1082B4562278}" type="slidenum">
              <a:rPr lang="en-US" smtClean="0"/>
              <a:t>‹#›</a:t>
            </a:fld>
            <a:endParaRPr lang="en-US"/>
          </a:p>
        </p:txBody>
      </p:sp>
    </p:spTree>
    <p:extLst>
      <p:ext uri="{BB962C8B-B14F-4D97-AF65-F5344CB8AC3E}">
        <p14:creationId xmlns:p14="http://schemas.microsoft.com/office/powerpoint/2010/main" val="1067455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049C98-6431-4040-AD43-C2CCE4230543}"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D65183-080B-4617-85DE-1082B4562278}" type="slidenum">
              <a:rPr lang="en-US" smtClean="0"/>
              <a:t>‹#›</a:t>
            </a:fld>
            <a:endParaRPr lang="en-US"/>
          </a:p>
        </p:txBody>
      </p:sp>
    </p:spTree>
    <p:extLst>
      <p:ext uri="{BB962C8B-B14F-4D97-AF65-F5344CB8AC3E}">
        <p14:creationId xmlns:p14="http://schemas.microsoft.com/office/powerpoint/2010/main" val="25634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49C98-6431-4040-AD43-C2CCE4230543}" type="datetimeFigureOut">
              <a:rPr lang="en-US" smtClean="0"/>
              <a:t>4/16/2019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D65183-080B-4617-85DE-1082B4562278}" type="slidenum">
              <a:rPr lang="en-US" smtClean="0"/>
              <a:t>‹#›</a:t>
            </a:fld>
            <a:endParaRPr lang="en-US"/>
          </a:p>
        </p:txBody>
      </p:sp>
    </p:spTree>
    <p:extLst>
      <p:ext uri="{BB962C8B-B14F-4D97-AF65-F5344CB8AC3E}">
        <p14:creationId xmlns:p14="http://schemas.microsoft.com/office/powerpoint/2010/main" val="2810307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microsoft.com/office/2007/relationships/hdphoto" Target="../media/hdphoto2.wdp"/><Relationship Id="rId4" Type="http://schemas.microsoft.com/office/2007/relationships/hdphoto" Target="../media/hdphoto1.wdp"/><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accent2"/>
            </a:gs>
            <a:gs pos="81000">
              <a:srgbClr val="F4B184"/>
            </a:gs>
            <a:gs pos="0">
              <a:schemeClr val="bg1"/>
            </a:gs>
          </a:gsLst>
          <a:lin ang="5400000" scaled="1"/>
        </a:gradFill>
        <a:effectLst/>
      </p:bgPr>
    </p:bg>
    <p:spTree>
      <p:nvGrpSpPr>
        <p:cNvPr id="1" name=""/>
        <p:cNvGrpSpPr/>
        <p:nvPr/>
      </p:nvGrpSpPr>
      <p:grpSpPr>
        <a:xfrm>
          <a:off x="0" y="0"/>
          <a:ext cx="0" cy="0"/>
          <a:chOff x="0" y="0"/>
          <a:chExt cx="0" cy="0"/>
        </a:xfrm>
      </p:grpSpPr>
      <p:pic>
        <p:nvPicPr>
          <p:cNvPr id="2" name="Google Shape;118;p25"/>
          <p:cNvPicPr preferRelativeResize="0"/>
          <p:nvPr/>
        </p:nvPicPr>
        <p:blipFill rotWithShape="1">
          <a:blip r:embed="rId2">
            <a:alphaModFix/>
          </a:blip>
          <a:srcRect/>
          <a:stretch/>
        </p:blipFill>
        <p:spPr>
          <a:xfrm>
            <a:off x="136773" y="108140"/>
            <a:ext cx="2162175" cy="776324"/>
          </a:xfrm>
          <a:prstGeom prst="rect">
            <a:avLst/>
          </a:prstGeom>
          <a:noFill/>
          <a:ln>
            <a:noFill/>
          </a:ln>
        </p:spPr>
      </p:pic>
      <p:pic>
        <p:nvPicPr>
          <p:cNvPr id="1026" name="Picture 2" descr="Image result for lmu logo"/>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4333" b="85000" l="14556" r="85556">
                        <a14:foregroundMark x1="49222" y1="24778" x2="49889" y2="75444"/>
                        <a14:foregroundMark x1="60111" y1="41444" x2="60111" y2="42333"/>
                        <a14:foregroundMark x1="35667" y1="52111" x2="61778" y2="52667"/>
                      </a14:backgroundRemoval>
                    </a14:imgEffect>
                  </a14:imgLayer>
                </a14:imgProps>
              </a:ext>
              <a:ext uri="{28A0092B-C50C-407E-A947-70E740481C1C}">
                <a14:useLocalDpi xmlns:a14="http://schemas.microsoft.com/office/drawing/2010/main" val="0"/>
              </a:ext>
            </a:extLst>
          </a:blip>
          <a:srcRect/>
          <a:stretch>
            <a:fillRect/>
          </a:stretch>
        </p:blipFill>
        <p:spPr bwMode="auto">
          <a:xfrm>
            <a:off x="2554910" y="3532"/>
            <a:ext cx="1018284" cy="101828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662056" y="-52951"/>
            <a:ext cx="4658550" cy="1569660"/>
          </a:xfrm>
          <a:prstGeom prst="rect">
            <a:avLst/>
          </a:prstGeom>
          <a:noFill/>
        </p:spPr>
        <p:txBody>
          <a:bodyPr wrap="square" rtlCol="0" anchor="ctr">
            <a:spAutoFit/>
          </a:bodyPr>
          <a:lstStyle/>
          <a:p>
            <a:pPr algn="ctr"/>
            <a:r>
              <a:rPr lang="en-US" sz="9600" dirty="0" smtClean="0">
                <a:latin typeface="+mj-lt"/>
              </a:rPr>
              <a:t>SAFEXEC</a:t>
            </a:r>
            <a:endParaRPr lang="en-US" sz="9600" dirty="0" smtClean="0">
              <a:latin typeface="+mj-lt"/>
            </a:endParaRPr>
          </a:p>
        </p:txBody>
      </p:sp>
      <p:pic>
        <p:nvPicPr>
          <p:cNvPr id="5" name="Picture 2" descr="Image result for Pyth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1187" y="5844560"/>
            <a:ext cx="1141443" cy="11414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SHA5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52189" y="6008944"/>
            <a:ext cx="760879" cy="7608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hx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8410" y="6008913"/>
            <a:ext cx="977090" cy="9770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6773" y="5291376"/>
            <a:ext cx="3805578" cy="1458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Google Shape;122;p25" descr="Image result for Github icon"/>
          <p:cNvPicPr preferRelativeResize="0"/>
          <p:nvPr/>
        </p:nvPicPr>
        <p:blipFill>
          <a:blip r:embed="rId9">
            <a:alphaModFix/>
            <a:extLst>
              <a:ext uri="{BEBA8EAE-BF5A-486C-A8C5-ECC9F3942E4B}">
                <a14:imgProps xmlns:a14="http://schemas.microsoft.com/office/drawing/2010/main">
                  <a14:imgLayer r:embed="rId10">
                    <a14:imgEffect>
                      <a14:backgroundRemoval t="0" b="98537" l="0" r="100000">
                        <a14:foregroundMark x1="33333" y1="41951" x2="33333" y2="41951"/>
                        <a14:foregroundMark x1="35366" y1="39512" x2="35366" y2="39512"/>
                        <a14:foregroundMark x1="59756" y1="39512" x2="59756" y2="39512"/>
                        <a14:foregroundMark x1="59756" y1="38049" x2="59756" y2="38049"/>
                        <a14:foregroundMark x1="59756" y1="44878" x2="59756" y2="44878"/>
                      </a14:backgroundRemoval>
                    </a14:imgEffect>
                  </a14:imgLayer>
                </a14:imgProps>
              </a:ext>
            </a:extLst>
          </a:blip>
          <a:stretch>
            <a:fillRect/>
          </a:stretch>
        </p:blipFill>
        <p:spPr>
          <a:xfrm>
            <a:off x="6564354" y="6034841"/>
            <a:ext cx="904379" cy="760882"/>
          </a:xfrm>
          <a:prstGeom prst="rect">
            <a:avLst/>
          </a:prstGeom>
          <a:noFill/>
          <a:ln>
            <a:noFill/>
          </a:ln>
        </p:spPr>
      </p:pic>
      <p:sp>
        <p:nvSpPr>
          <p:cNvPr id="4" name="TextBox 3"/>
          <p:cNvSpPr txBox="1"/>
          <p:nvPr/>
        </p:nvSpPr>
        <p:spPr>
          <a:xfrm>
            <a:off x="136773" y="1020793"/>
            <a:ext cx="3805578" cy="4154984"/>
          </a:xfrm>
          <a:prstGeom prst="rect">
            <a:avLst/>
          </a:prstGeom>
          <a:noFill/>
        </p:spPr>
        <p:txBody>
          <a:bodyPr wrap="square" rtlCol="0">
            <a:spAutoFit/>
          </a:bodyPr>
          <a:lstStyle/>
          <a:p>
            <a:pPr algn="ctr"/>
            <a:r>
              <a:rPr lang="en-US" sz="3600" dirty="0" smtClean="0"/>
              <a:t>What is Code Signing?</a:t>
            </a:r>
          </a:p>
          <a:p>
            <a:pPr algn="ctr"/>
            <a:r>
              <a:rPr lang="en-US" sz="2400" dirty="0"/>
              <a:t>Code signing is the process of digitally signing </a:t>
            </a:r>
            <a:r>
              <a:rPr lang="en-US" sz="2400" dirty="0" smtClean="0"/>
              <a:t>a binary executable in order to </a:t>
            </a:r>
            <a:r>
              <a:rPr lang="en-US" sz="2400" dirty="0"/>
              <a:t>confirm </a:t>
            </a:r>
            <a:r>
              <a:rPr lang="en-US" sz="2400" dirty="0" smtClean="0"/>
              <a:t>that </a:t>
            </a:r>
            <a:r>
              <a:rPr lang="en-US" sz="2400" dirty="0"/>
              <a:t>the code has not been </a:t>
            </a:r>
            <a:r>
              <a:rPr lang="en-US" sz="2400" dirty="0" smtClean="0"/>
              <a:t>tampered with since </a:t>
            </a:r>
            <a:r>
              <a:rPr lang="en-US" sz="2400" dirty="0"/>
              <a:t>it was </a:t>
            </a:r>
            <a:r>
              <a:rPr lang="en-US" sz="2400" dirty="0" smtClean="0"/>
              <a:t>signed. Safexec is a code signing application for executable files on Linux.</a:t>
            </a:r>
            <a:endParaRPr lang="en-US" sz="2400" dirty="0"/>
          </a:p>
        </p:txBody>
      </p:sp>
      <p:sp>
        <p:nvSpPr>
          <p:cNvPr id="11" name="TextBox 10"/>
          <p:cNvSpPr txBox="1"/>
          <p:nvPr/>
        </p:nvSpPr>
        <p:spPr>
          <a:xfrm>
            <a:off x="8288163" y="847478"/>
            <a:ext cx="3805578" cy="4154984"/>
          </a:xfrm>
          <a:prstGeom prst="rect">
            <a:avLst/>
          </a:prstGeom>
          <a:noFill/>
        </p:spPr>
        <p:txBody>
          <a:bodyPr wrap="square" rtlCol="0">
            <a:spAutoFit/>
          </a:bodyPr>
          <a:lstStyle/>
          <a:p>
            <a:pPr algn="ctr"/>
            <a:r>
              <a:rPr lang="en-US" sz="3600" dirty="0" smtClean="0"/>
              <a:t>How Does Safexec Work?</a:t>
            </a:r>
            <a:endParaRPr lang="en-US" sz="3600" dirty="0"/>
          </a:p>
          <a:p>
            <a:pPr algn="ctr"/>
            <a:r>
              <a:rPr lang="en-US" sz="2400" dirty="0" smtClean="0"/>
              <a:t>The programmer uses Safexec to sign an ELF file into an ELFS file. The ELFS is sent to the user. Safexec is run on the ELFS. Safexec informs the user if the ELFS is safe to execute. An ELF is then produced for the user.</a:t>
            </a:r>
            <a:endParaRPr lang="en-US" sz="2400" dirty="0"/>
          </a:p>
        </p:txBody>
      </p:sp>
      <p:pic>
        <p:nvPicPr>
          <p:cNvPr id="12" name="Picture 1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88163" y="5002462"/>
            <a:ext cx="3805578" cy="1747339"/>
          </a:xfrm>
          <a:prstGeom prst="rect">
            <a:avLst/>
          </a:prstGeom>
        </p:spPr>
      </p:pic>
      <p:sp>
        <p:nvSpPr>
          <p:cNvPr id="13" name="TextBox 12"/>
          <p:cNvSpPr txBox="1"/>
          <p:nvPr/>
        </p:nvSpPr>
        <p:spPr>
          <a:xfrm>
            <a:off x="8759698" y="108140"/>
            <a:ext cx="3334043" cy="707886"/>
          </a:xfrm>
          <a:prstGeom prst="rect">
            <a:avLst/>
          </a:prstGeom>
          <a:noFill/>
        </p:spPr>
        <p:txBody>
          <a:bodyPr wrap="square" rtlCol="0">
            <a:spAutoFit/>
          </a:bodyPr>
          <a:lstStyle/>
          <a:p>
            <a:pPr algn="r"/>
            <a:r>
              <a:rPr lang="en-US" sz="2000" dirty="0"/>
              <a:t>John Hardy</a:t>
            </a:r>
          </a:p>
          <a:p>
            <a:pPr algn="r"/>
            <a:r>
              <a:rPr lang="en-US" sz="2000" dirty="0" smtClean="0"/>
              <a:t>CMSI 402</a:t>
            </a:r>
            <a:endParaRPr lang="en-US" sz="2000" dirty="0"/>
          </a:p>
        </p:txBody>
      </p:sp>
      <p:pic>
        <p:nvPicPr>
          <p:cNvPr id="1028" name="Picture 4" descr="Image result for ubuntu logo"/>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443060" y="6051055"/>
            <a:ext cx="728454" cy="72845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4212468" y="1392028"/>
            <a:ext cx="3805578" cy="4708981"/>
          </a:xfrm>
          <a:prstGeom prst="rect">
            <a:avLst/>
          </a:prstGeom>
          <a:noFill/>
        </p:spPr>
        <p:txBody>
          <a:bodyPr wrap="square" rtlCol="0">
            <a:spAutoFit/>
          </a:bodyPr>
          <a:lstStyle/>
          <a:p>
            <a:pPr algn="ctr"/>
            <a:r>
              <a:rPr lang="en-US" sz="3600" dirty="0" smtClean="0"/>
              <a:t>Resources Utilized</a:t>
            </a:r>
          </a:p>
          <a:p>
            <a:pPr algn="ctr"/>
            <a:r>
              <a:rPr lang="en-US" sz="2400" dirty="0" smtClean="0"/>
              <a:t>All of the source code for Safexec was written in Python. The </a:t>
            </a:r>
            <a:r>
              <a:rPr lang="en-US" sz="2400" i="1" dirty="0" smtClean="0"/>
              <a:t>Hashlib</a:t>
            </a:r>
            <a:r>
              <a:rPr lang="en-US" sz="2400" dirty="0" smtClean="0"/>
              <a:t> library was used for the SHA 512 hashing. HxD was used to manipulate executables in hexadecimal format. GitHub was used for version control. Ubuntu was used for generating ELF files for modification.</a:t>
            </a:r>
            <a:endParaRPr lang="en-US" sz="2400" dirty="0"/>
          </a:p>
        </p:txBody>
      </p:sp>
    </p:spTree>
    <p:extLst>
      <p:ext uri="{BB962C8B-B14F-4D97-AF65-F5344CB8AC3E}">
        <p14:creationId xmlns:p14="http://schemas.microsoft.com/office/powerpoint/2010/main" val="1083428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157</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Hardy</dc:creator>
  <cp:lastModifiedBy>John Hardy</cp:lastModifiedBy>
  <cp:revision>15</cp:revision>
  <dcterms:created xsi:type="dcterms:W3CDTF">2019-04-16T03:27:18Z</dcterms:created>
  <dcterms:modified xsi:type="dcterms:W3CDTF">2019-04-16T18:28:07Z</dcterms:modified>
</cp:coreProperties>
</file>