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4005A5-CD58-49D8-8A4D-27C74CCC17D6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9CA66C-63F9-44F4-AF12-1B62EE829771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 I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403648" y="2348880"/>
            <a:ext cx="7406640" cy="1752600"/>
          </a:xfrm>
        </p:spPr>
        <p:txBody>
          <a:bodyPr/>
          <a:lstStyle/>
          <a:p>
            <a:r>
              <a:rPr lang="pt-BR" dirty="0" smtClean="0"/>
              <a:t>JOHN </a:t>
            </a:r>
            <a:r>
              <a:rPr lang="pt-BR" dirty="0"/>
              <a:t>LENON SANTOS </a:t>
            </a:r>
            <a:r>
              <a:rPr lang="pt-BR" dirty="0" smtClean="0"/>
              <a:t>NASCIMENTO</a:t>
            </a:r>
          </a:p>
          <a:p>
            <a:r>
              <a:rPr lang="pt-BR" dirty="0"/>
              <a:t>THALES FRANCELINO GOIS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5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Use Case  CS003 - Cadastrar Serviço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2" t="21887" r="30380" b="9849"/>
          <a:stretch/>
        </p:blipFill>
        <p:spPr bwMode="auto">
          <a:xfrm>
            <a:off x="3203848" y="1124744"/>
            <a:ext cx="5616624" cy="551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98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Prototipação – CS001</a:t>
            </a:r>
            <a:endParaRPr lang="pt-BR" dirty="0"/>
          </a:p>
        </p:txBody>
      </p:sp>
      <p:pic>
        <p:nvPicPr>
          <p:cNvPr id="6146" name="Picture 2" descr="C:\Users\thale\Google Drive\ES - UFS - 2015.2\Projeto\05. Especificação de Use Case\01. Use Case CS001\Pag-CadCont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0500" y="1647825"/>
            <a:ext cx="7448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1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Prototipação – CS003</a:t>
            </a:r>
            <a:endParaRPr lang="pt-BR" dirty="0"/>
          </a:p>
        </p:txBody>
      </p:sp>
      <p:pic>
        <p:nvPicPr>
          <p:cNvPr id="7170" name="Picture 2" descr="C:\Users\thale\Google Drive\ES - UFS - 2015.2\Projeto\05. Especificação de Use Case\03. Use Case CS003\Pag-CadastrarServic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0500" y="1647825"/>
            <a:ext cx="7448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9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8194" name="Picture 2" descr="C:\Users\thale\Google Drive\ES - UFS - 2015.2\Projeto\06. Diagrama de Classes\Diagrama de Class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8" y="1988840"/>
            <a:ext cx="6444612" cy="381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6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Cadastrar conta de usuário - CS001</a:t>
            </a:r>
            <a:endParaRPr lang="pt-BR" dirty="0"/>
          </a:p>
        </p:txBody>
      </p:sp>
      <p:pic>
        <p:nvPicPr>
          <p:cNvPr id="9218" name="Picture 2" descr="C:\Users\thale\Google Drive\ES - UFS - 2015.2\Projeto\07. Realização de Use Cases\Cadastrar conta de usuário - Use Case CS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494503"/>
            <a:ext cx="7499350" cy="470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9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Cadastrar Serviço - CS003</a:t>
            </a:r>
            <a:endParaRPr lang="pt-BR" dirty="0"/>
          </a:p>
        </p:txBody>
      </p:sp>
      <p:pic>
        <p:nvPicPr>
          <p:cNvPr id="10242" name="Picture 2" descr="C:\Users\thale\Google Drive\ES - UFS - 2015.2\Projeto\07. Realização de Use Cases\Cadastrar Serviço - Use Case CS00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8868" y="1447800"/>
            <a:ext cx="70518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95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Banco de Dados</a:t>
            </a:r>
            <a:endParaRPr lang="pt-BR" dirty="0"/>
          </a:p>
        </p:txBody>
      </p:sp>
      <p:pic>
        <p:nvPicPr>
          <p:cNvPr id="11267" name="Picture 3" descr="C:\Users\thale\Google Drive\ES - UFS - 2015.2\Projeto\08. Projeto de Banco de Dados\Banc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07974"/>
            <a:ext cx="7499350" cy="46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48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pic>
        <p:nvPicPr>
          <p:cNvPr id="12290" name="Picture 2" descr="http://www.gedeon.lidorio.com.br/images/artigos/duvid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7239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4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QUEMFAZ?</a:t>
            </a:r>
            <a:br>
              <a:rPr lang="pt-BR" i="1" dirty="0" smtClean="0"/>
            </a:br>
            <a:r>
              <a:rPr lang="pt-BR" i="1" dirty="0" smtClean="0"/>
              <a:t>Catalogo de Serviços online</a:t>
            </a:r>
            <a:endParaRPr lang="pt-BR" dirty="0"/>
          </a:p>
        </p:txBody>
      </p:sp>
      <p:pic>
        <p:nvPicPr>
          <p:cNvPr id="13314" name="Picture 2" descr="https://www.cliqueiachei.com.br/imagens-fotos-clientes-cliquei-achei/sinval-maos-a-obra-2547-201501090458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04477"/>
            <a:ext cx="331236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pbs.twimg.com/profile_images/550693983811170304/2MaGJRPC.jpe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0" b="96250" l="3750" r="97500">
                        <a14:foregroundMark x1="21500" y1="14250" x2="81500" y2="73000"/>
                        <a14:foregroundMark x1="20750" y1="52250" x2="41500" y2="6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975" y="3645023"/>
            <a:ext cx="2230225" cy="22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7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Descrição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i="1" dirty="0" smtClean="0"/>
              <a:t>	Mesmo </a:t>
            </a:r>
            <a:r>
              <a:rPr lang="pt-BR" i="1" dirty="0"/>
              <a:t>nos tempos atuais com todo o avanço tecnológico e a facilidade de encontrar coisas através da internet, ainda temos dificuldade em encontrar um pintor, diarista entre outros profissionais autônomos, e ainda é usado o método de boca a boca para encontrar alguém que possa fazer o serviço.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0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Objetivo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i="1" dirty="0" smtClean="0"/>
              <a:t>	A </a:t>
            </a:r>
            <a:r>
              <a:rPr lang="pt-BR" i="1" dirty="0"/>
              <a:t>nossa perspectiva é que o QUEMFAZ?  atenda às necessidades dos prestadores de serviços autônomos tenham um espaço para divulgar suas atividades, consequentemente popularizando-se</a:t>
            </a:r>
            <a:r>
              <a:rPr lang="pt-BR" i="1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11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1930226"/>
          </a:xfrm>
        </p:spPr>
        <p:txBody>
          <a:bodyPr>
            <a:normAutofit/>
          </a:bodyPr>
          <a:lstStyle/>
          <a:p>
            <a:r>
              <a:rPr lang="pt-BR" dirty="0" smtClean="0"/>
              <a:t>Principais Modelos de Processos de Negócio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636912"/>
            <a:ext cx="7643192" cy="348925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01 - Cadastrar conta de usuário</a:t>
            </a:r>
          </a:p>
          <a:p>
            <a:pPr marL="0" indent="0">
              <a:buNone/>
            </a:pPr>
            <a:r>
              <a:rPr lang="pt-BR" dirty="0" smtClean="0"/>
              <a:t>02 - Cadastrar serviço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92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01 - Cadastrar conta de usuário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" t="20969" r="4563" b="30053"/>
          <a:stretch/>
        </p:blipFill>
        <p:spPr bwMode="auto">
          <a:xfrm>
            <a:off x="107504" y="2204864"/>
            <a:ext cx="8913184" cy="282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1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02 - Cadastrar serviço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4" t="30764" r="6257" b="36788"/>
          <a:stretch/>
        </p:blipFill>
        <p:spPr bwMode="auto">
          <a:xfrm>
            <a:off x="151693" y="2492896"/>
            <a:ext cx="884945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Diagrama Use cases</a:t>
            </a:r>
            <a:endParaRPr lang="pt-BR" dirty="0"/>
          </a:p>
        </p:txBody>
      </p:sp>
      <p:pic>
        <p:nvPicPr>
          <p:cNvPr id="3074" name="Picture 2" descr="C:\Users\thale\Google Drive\ES - UFS - 2015.2\Projeto\04. Modelo de Use Case\Sistema web 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1560287"/>
            <a:ext cx="7499350" cy="457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79208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Use Case CS001 - Cadastrar conta de usuário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7" t="21494" r="28613" b="10158"/>
          <a:stretch/>
        </p:blipFill>
        <p:spPr bwMode="auto">
          <a:xfrm>
            <a:off x="2384824" y="943641"/>
            <a:ext cx="6507656" cy="565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11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</TotalTime>
  <Words>89</Words>
  <Application>Microsoft Office PowerPoint</Application>
  <PresentationFormat>Apresentação na tela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Solstício</vt:lpstr>
      <vt:lpstr>Engenharia de Software I</vt:lpstr>
      <vt:lpstr>QUEMFAZ? Catalogo de Serviços online</vt:lpstr>
      <vt:lpstr>Descrição do Problema</vt:lpstr>
      <vt:lpstr>Objetivo do Projeto</vt:lpstr>
      <vt:lpstr>Principais Modelos de Processos de Negócio</vt:lpstr>
      <vt:lpstr>01 - Cadastrar conta de usuário</vt:lpstr>
      <vt:lpstr>02 - Cadastrar serviço</vt:lpstr>
      <vt:lpstr>Diagrama Use cases</vt:lpstr>
      <vt:lpstr>Use Case CS001 - Cadastrar conta de usuário</vt:lpstr>
      <vt:lpstr>Use Case  CS003 - Cadastrar Serviço</vt:lpstr>
      <vt:lpstr>Prototipação – CS001</vt:lpstr>
      <vt:lpstr>Prototipação – CS003</vt:lpstr>
      <vt:lpstr>Diagrama de Classes</vt:lpstr>
      <vt:lpstr>Cadastrar conta de usuário - CS001</vt:lpstr>
      <vt:lpstr>Cadastrar Serviço - CS003</vt:lpstr>
      <vt:lpstr>Projeto de Banco de Dados</vt:lpstr>
      <vt:lpstr>Obrigado!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I</dc:title>
  <dc:creator>Thales Gois</dc:creator>
  <cp:lastModifiedBy>Thales Gois</cp:lastModifiedBy>
  <cp:revision>7</cp:revision>
  <dcterms:created xsi:type="dcterms:W3CDTF">2016-05-17T10:46:43Z</dcterms:created>
  <dcterms:modified xsi:type="dcterms:W3CDTF">2016-05-17T11:48:58Z</dcterms:modified>
</cp:coreProperties>
</file>